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67"/>
  </p:notesMasterIdLst>
  <p:handoutMasterIdLst>
    <p:handoutMasterId r:id="rId68"/>
  </p:handoutMasterIdLst>
  <p:sldIdLst>
    <p:sldId id="257" r:id="rId2"/>
    <p:sldId id="327" r:id="rId3"/>
    <p:sldId id="310" r:id="rId4"/>
    <p:sldId id="337" r:id="rId5"/>
    <p:sldId id="344" r:id="rId6"/>
    <p:sldId id="326" r:id="rId7"/>
    <p:sldId id="299" r:id="rId8"/>
    <p:sldId id="265" r:id="rId9"/>
    <p:sldId id="266" r:id="rId10"/>
    <p:sldId id="268" r:id="rId11"/>
    <p:sldId id="271" r:id="rId12"/>
    <p:sldId id="328" r:id="rId13"/>
    <p:sldId id="273" r:id="rId14"/>
    <p:sldId id="334" r:id="rId15"/>
    <p:sldId id="329" r:id="rId16"/>
    <p:sldId id="333" r:id="rId17"/>
    <p:sldId id="275" r:id="rId18"/>
    <p:sldId id="308" r:id="rId19"/>
    <p:sldId id="330" r:id="rId20"/>
    <p:sldId id="295" r:id="rId21"/>
    <p:sldId id="313" r:id="rId22"/>
    <p:sldId id="348" r:id="rId23"/>
    <p:sldId id="314" r:id="rId24"/>
    <p:sldId id="315" r:id="rId25"/>
    <p:sldId id="335" r:id="rId26"/>
    <p:sldId id="316" r:id="rId27"/>
    <p:sldId id="317" r:id="rId28"/>
    <p:sldId id="318" r:id="rId29"/>
    <p:sldId id="341" r:id="rId30"/>
    <p:sldId id="319" r:id="rId31"/>
    <p:sldId id="342" r:id="rId32"/>
    <p:sldId id="321" r:id="rId33"/>
    <p:sldId id="343" r:id="rId34"/>
    <p:sldId id="324" r:id="rId35"/>
    <p:sldId id="350" r:id="rId36"/>
    <p:sldId id="325" r:id="rId37"/>
    <p:sldId id="349" r:id="rId38"/>
    <p:sldId id="276" r:id="rId39"/>
    <p:sldId id="277" r:id="rId40"/>
    <p:sldId id="300" r:id="rId41"/>
    <p:sldId id="306" r:id="rId42"/>
    <p:sldId id="279" r:id="rId43"/>
    <p:sldId id="336" r:id="rId44"/>
    <p:sldId id="338" r:id="rId45"/>
    <p:sldId id="339" r:id="rId46"/>
    <p:sldId id="340" r:id="rId47"/>
    <p:sldId id="354" r:id="rId48"/>
    <p:sldId id="353" r:id="rId49"/>
    <p:sldId id="351" r:id="rId50"/>
    <p:sldId id="352" r:id="rId51"/>
    <p:sldId id="302" r:id="rId52"/>
    <p:sldId id="284" r:id="rId53"/>
    <p:sldId id="301" r:id="rId54"/>
    <p:sldId id="286" r:id="rId55"/>
    <p:sldId id="287" r:id="rId56"/>
    <p:sldId id="345" r:id="rId57"/>
    <p:sldId id="288" r:id="rId58"/>
    <p:sldId id="289" r:id="rId59"/>
    <p:sldId id="290" r:id="rId60"/>
    <p:sldId id="307" r:id="rId61"/>
    <p:sldId id="346" r:id="rId62"/>
    <p:sldId id="296" r:id="rId63"/>
    <p:sldId id="297" r:id="rId64"/>
    <p:sldId id="298" r:id="rId65"/>
    <p:sldId id="309" r:id="rId66"/>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44" autoAdjust="0"/>
    <p:restoredTop sz="94660"/>
  </p:normalViewPr>
  <p:slideViewPr>
    <p:cSldViewPr showGuides="1">
      <p:cViewPr varScale="1">
        <p:scale>
          <a:sx n="66" d="100"/>
          <a:sy n="66" d="100"/>
        </p:scale>
        <p:origin x="36" y="36"/>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sorterViewPr>
    <p:cViewPr>
      <p:scale>
        <a:sx n="60" d="100"/>
        <a:sy n="60" d="100"/>
      </p:scale>
      <p:origin x="0" y="-13096"/>
    </p:cViewPr>
  </p:sorterViewPr>
  <p:notesViewPr>
    <p:cSldViewPr showGuides="1">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1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ata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85661-31EB-4455-B3EC-F9D054149BD4}" type="doc">
      <dgm:prSet loTypeId="urn:microsoft.com/office/officeart/2005/8/layout/hierarchy1" loCatId="hierarchy" qsTypeId="urn:microsoft.com/office/officeart/2005/8/quickstyle/simple1" qsCatId="simple" csTypeId="urn:microsoft.com/office/officeart/2005/8/colors/colorful1" csCatId="colorful"/>
      <dgm:spPr/>
      <dgm:t>
        <a:bodyPr/>
        <a:lstStyle/>
        <a:p>
          <a:endParaRPr lang="en-US"/>
        </a:p>
      </dgm:t>
    </dgm:pt>
    <dgm:pt modelId="{763E3204-4B2C-43B0-AD28-5B1B42BD0175}">
      <dgm:prSet/>
      <dgm:spPr/>
      <dgm:t>
        <a:bodyPr/>
        <a:lstStyle/>
        <a:p>
          <a:r>
            <a:rPr lang="en-US"/>
            <a:t>Term coined by Australian sociologist Judy Singer in her 1998 thesis</a:t>
          </a:r>
        </a:p>
      </dgm:t>
    </dgm:pt>
    <dgm:pt modelId="{D2DEC1A1-AA14-4C16-8BC5-8FF040A831A8}" type="parTrans" cxnId="{8CEC0B4C-FE4D-4288-BF5F-EF9A51D2A719}">
      <dgm:prSet/>
      <dgm:spPr/>
      <dgm:t>
        <a:bodyPr/>
        <a:lstStyle/>
        <a:p>
          <a:endParaRPr lang="en-US"/>
        </a:p>
      </dgm:t>
    </dgm:pt>
    <dgm:pt modelId="{5D2D927F-6093-4B45-A637-68BBBBFB244F}" type="sibTrans" cxnId="{8CEC0B4C-FE4D-4288-BF5F-EF9A51D2A719}">
      <dgm:prSet/>
      <dgm:spPr/>
      <dgm:t>
        <a:bodyPr/>
        <a:lstStyle/>
        <a:p>
          <a:endParaRPr lang="en-US"/>
        </a:p>
      </dgm:t>
    </dgm:pt>
    <dgm:pt modelId="{CFDADEDC-D45C-42F9-B2CE-E9B1BFF0FD21}">
      <dgm:prSet/>
      <dgm:spPr/>
      <dgm:t>
        <a:bodyPr/>
        <a:lstStyle/>
        <a:p>
          <a:r>
            <a:rPr lang="en-US"/>
            <a:t>The term refers to the different way that people’s brains work including Autism, ADHD, etc.</a:t>
          </a:r>
        </a:p>
      </dgm:t>
    </dgm:pt>
    <dgm:pt modelId="{3589FDDA-1BDB-4C66-8758-874844BE65B1}" type="parTrans" cxnId="{DD7D53AB-7448-43C5-A863-3299D6E86EDC}">
      <dgm:prSet/>
      <dgm:spPr/>
      <dgm:t>
        <a:bodyPr/>
        <a:lstStyle/>
        <a:p>
          <a:endParaRPr lang="en-US"/>
        </a:p>
      </dgm:t>
    </dgm:pt>
    <dgm:pt modelId="{3E64FDC8-3C93-40CC-92BF-AB48B2384E79}" type="sibTrans" cxnId="{DD7D53AB-7448-43C5-A863-3299D6E86EDC}">
      <dgm:prSet/>
      <dgm:spPr/>
      <dgm:t>
        <a:bodyPr/>
        <a:lstStyle/>
        <a:p>
          <a:endParaRPr lang="en-US"/>
        </a:p>
      </dgm:t>
    </dgm:pt>
    <dgm:pt modelId="{BCA24BF1-D762-467B-BA22-54B7ABBDA2B3}">
      <dgm:prSet/>
      <dgm:spPr/>
      <dgm:t>
        <a:bodyPr/>
        <a:lstStyle/>
        <a:p>
          <a:r>
            <a:rPr lang="en-US"/>
            <a:t>It was intended by Singer to be both a scientific and political term </a:t>
          </a:r>
        </a:p>
      </dgm:t>
    </dgm:pt>
    <dgm:pt modelId="{1664529F-3ADB-4293-89A1-FB744E27C80F}" type="parTrans" cxnId="{13A15D16-827A-4339-A4CC-645F16C33FDC}">
      <dgm:prSet/>
      <dgm:spPr/>
      <dgm:t>
        <a:bodyPr/>
        <a:lstStyle/>
        <a:p>
          <a:endParaRPr lang="en-US"/>
        </a:p>
      </dgm:t>
    </dgm:pt>
    <dgm:pt modelId="{83D54783-938D-4177-8EBB-CDECA4075226}" type="sibTrans" cxnId="{13A15D16-827A-4339-A4CC-645F16C33FDC}">
      <dgm:prSet/>
      <dgm:spPr/>
      <dgm:t>
        <a:bodyPr/>
        <a:lstStyle/>
        <a:p>
          <a:endParaRPr lang="en-US"/>
        </a:p>
      </dgm:t>
    </dgm:pt>
    <dgm:pt modelId="{BCD1609C-A130-4BA8-BC18-F72E7FE0D0A7}" type="pres">
      <dgm:prSet presAssocID="{97685661-31EB-4455-B3EC-F9D054149BD4}" presName="hierChild1" presStyleCnt="0">
        <dgm:presLayoutVars>
          <dgm:chPref val="1"/>
          <dgm:dir/>
          <dgm:animOne val="branch"/>
          <dgm:animLvl val="lvl"/>
          <dgm:resizeHandles/>
        </dgm:presLayoutVars>
      </dgm:prSet>
      <dgm:spPr/>
    </dgm:pt>
    <dgm:pt modelId="{35FEF433-93C0-4076-A43A-C11EE4DFBC30}" type="pres">
      <dgm:prSet presAssocID="{763E3204-4B2C-43B0-AD28-5B1B42BD0175}" presName="hierRoot1" presStyleCnt="0"/>
      <dgm:spPr/>
    </dgm:pt>
    <dgm:pt modelId="{CC4D0D65-9DE8-48A1-9105-870BFF68FC54}" type="pres">
      <dgm:prSet presAssocID="{763E3204-4B2C-43B0-AD28-5B1B42BD0175}" presName="composite" presStyleCnt="0"/>
      <dgm:spPr/>
    </dgm:pt>
    <dgm:pt modelId="{1A70BC4E-36A6-4668-96EB-2A0098851103}" type="pres">
      <dgm:prSet presAssocID="{763E3204-4B2C-43B0-AD28-5B1B42BD0175}" presName="background" presStyleLbl="node0" presStyleIdx="0" presStyleCnt="3"/>
      <dgm:spPr/>
    </dgm:pt>
    <dgm:pt modelId="{10699FBE-8EB2-46CD-B913-A7C3DE2B1071}" type="pres">
      <dgm:prSet presAssocID="{763E3204-4B2C-43B0-AD28-5B1B42BD0175}" presName="text" presStyleLbl="fgAcc0" presStyleIdx="0" presStyleCnt="3">
        <dgm:presLayoutVars>
          <dgm:chPref val="3"/>
        </dgm:presLayoutVars>
      </dgm:prSet>
      <dgm:spPr/>
    </dgm:pt>
    <dgm:pt modelId="{46218263-9B90-4F97-AAAB-AE6D30D51E96}" type="pres">
      <dgm:prSet presAssocID="{763E3204-4B2C-43B0-AD28-5B1B42BD0175}" presName="hierChild2" presStyleCnt="0"/>
      <dgm:spPr/>
    </dgm:pt>
    <dgm:pt modelId="{EE69D941-6E3D-4F95-9B91-7D60C2D81F59}" type="pres">
      <dgm:prSet presAssocID="{CFDADEDC-D45C-42F9-B2CE-E9B1BFF0FD21}" presName="hierRoot1" presStyleCnt="0"/>
      <dgm:spPr/>
    </dgm:pt>
    <dgm:pt modelId="{F139A3F2-1CFC-4F06-94A0-496F3410E98B}" type="pres">
      <dgm:prSet presAssocID="{CFDADEDC-D45C-42F9-B2CE-E9B1BFF0FD21}" presName="composite" presStyleCnt="0"/>
      <dgm:spPr/>
    </dgm:pt>
    <dgm:pt modelId="{DD42C723-F14E-4436-B263-CE85C2AEEC40}" type="pres">
      <dgm:prSet presAssocID="{CFDADEDC-D45C-42F9-B2CE-E9B1BFF0FD21}" presName="background" presStyleLbl="node0" presStyleIdx="1" presStyleCnt="3"/>
      <dgm:spPr/>
    </dgm:pt>
    <dgm:pt modelId="{5C856E2C-7C43-41AC-A579-0E162843AD0F}" type="pres">
      <dgm:prSet presAssocID="{CFDADEDC-D45C-42F9-B2CE-E9B1BFF0FD21}" presName="text" presStyleLbl="fgAcc0" presStyleIdx="1" presStyleCnt="3">
        <dgm:presLayoutVars>
          <dgm:chPref val="3"/>
        </dgm:presLayoutVars>
      </dgm:prSet>
      <dgm:spPr/>
    </dgm:pt>
    <dgm:pt modelId="{AC47AEB5-7614-42BD-8AFB-ED68E8D75E92}" type="pres">
      <dgm:prSet presAssocID="{CFDADEDC-D45C-42F9-B2CE-E9B1BFF0FD21}" presName="hierChild2" presStyleCnt="0"/>
      <dgm:spPr/>
    </dgm:pt>
    <dgm:pt modelId="{E4FA3069-F1D2-4270-857C-7A1CCE02E4D1}" type="pres">
      <dgm:prSet presAssocID="{BCA24BF1-D762-467B-BA22-54B7ABBDA2B3}" presName="hierRoot1" presStyleCnt="0"/>
      <dgm:spPr/>
    </dgm:pt>
    <dgm:pt modelId="{17CEF75F-6585-4CAF-AFF1-78DC25F2FF64}" type="pres">
      <dgm:prSet presAssocID="{BCA24BF1-D762-467B-BA22-54B7ABBDA2B3}" presName="composite" presStyleCnt="0"/>
      <dgm:spPr/>
    </dgm:pt>
    <dgm:pt modelId="{62B44FE9-1820-4631-97C4-112EC376DDDF}" type="pres">
      <dgm:prSet presAssocID="{BCA24BF1-D762-467B-BA22-54B7ABBDA2B3}" presName="background" presStyleLbl="node0" presStyleIdx="2" presStyleCnt="3"/>
      <dgm:spPr/>
    </dgm:pt>
    <dgm:pt modelId="{D54F71E1-3F3A-4B9C-AAD5-68CAF08E92B3}" type="pres">
      <dgm:prSet presAssocID="{BCA24BF1-D762-467B-BA22-54B7ABBDA2B3}" presName="text" presStyleLbl="fgAcc0" presStyleIdx="2" presStyleCnt="3">
        <dgm:presLayoutVars>
          <dgm:chPref val="3"/>
        </dgm:presLayoutVars>
      </dgm:prSet>
      <dgm:spPr/>
    </dgm:pt>
    <dgm:pt modelId="{B13D68CC-14F0-44D2-8CC3-DF3045CD0B0E}" type="pres">
      <dgm:prSet presAssocID="{BCA24BF1-D762-467B-BA22-54B7ABBDA2B3}" presName="hierChild2" presStyleCnt="0"/>
      <dgm:spPr/>
    </dgm:pt>
  </dgm:ptLst>
  <dgm:cxnLst>
    <dgm:cxn modelId="{A9E4DD0D-2D33-4EBE-825F-4CB15778A0A9}" type="presOf" srcId="{BCA24BF1-D762-467B-BA22-54B7ABBDA2B3}" destId="{D54F71E1-3F3A-4B9C-AAD5-68CAF08E92B3}" srcOrd="0" destOrd="0" presId="urn:microsoft.com/office/officeart/2005/8/layout/hierarchy1"/>
    <dgm:cxn modelId="{13A15D16-827A-4339-A4CC-645F16C33FDC}" srcId="{97685661-31EB-4455-B3EC-F9D054149BD4}" destId="{BCA24BF1-D762-467B-BA22-54B7ABBDA2B3}" srcOrd="2" destOrd="0" parTransId="{1664529F-3ADB-4293-89A1-FB744E27C80F}" sibTransId="{83D54783-938D-4177-8EBB-CDECA4075226}"/>
    <dgm:cxn modelId="{8CEC0B4C-FE4D-4288-BF5F-EF9A51D2A719}" srcId="{97685661-31EB-4455-B3EC-F9D054149BD4}" destId="{763E3204-4B2C-43B0-AD28-5B1B42BD0175}" srcOrd="0" destOrd="0" parTransId="{D2DEC1A1-AA14-4C16-8BC5-8FF040A831A8}" sibTransId="{5D2D927F-6093-4B45-A637-68BBBBFB244F}"/>
    <dgm:cxn modelId="{4BA2D88F-5ED6-49E7-A5E4-59AF79773BDA}" type="presOf" srcId="{763E3204-4B2C-43B0-AD28-5B1B42BD0175}" destId="{10699FBE-8EB2-46CD-B913-A7C3DE2B1071}" srcOrd="0" destOrd="0" presId="urn:microsoft.com/office/officeart/2005/8/layout/hierarchy1"/>
    <dgm:cxn modelId="{9117039B-5284-45B5-993A-234B85B27896}" type="presOf" srcId="{97685661-31EB-4455-B3EC-F9D054149BD4}" destId="{BCD1609C-A130-4BA8-BC18-F72E7FE0D0A7}" srcOrd="0" destOrd="0" presId="urn:microsoft.com/office/officeart/2005/8/layout/hierarchy1"/>
    <dgm:cxn modelId="{433E229E-941C-44C4-8E87-5318442374EE}" type="presOf" srcId="{CFDADEDC-D45C-42F9-B2CE-E9B1BFF0FD21}" destId="{5C856E2C-7C43-41AC-A579-0E162843AD0F}" srcOrd="0" destOrd="0" presId="urn:microsoft.com/office/officeart/2005/8/layout/hierarchy1"/>
    <dgm:cxn modelId="{DD7D53AB-7448-43C5-A863-3299D6E86EDC}" srcId="{97685661-31EB-4455-B3EC-F9D054149BD4}" destId="{CFDADEDC-D45C-42F9-B2CE-E9B1BFF0FD21}" srcOrd="1" destOrd="0" parTransId="{3589FDDA-1BDB-4C66-8758-874844BE65B1}" sibTransId="{3E64FDC8-3C93-40CC-92BF-AB48B2384E79}"/>
    <dgm:cxn modelId="{997E7FE0-CFB7-4A2D-995E-C685074FC0BD}" type="presParOf" srcId="{BCD1609C-A130-4BA8-BC18-F72E7FE0D0A7}" destId="{35FEF433-93C0-4076-A43A-C11EE4DFBC30}" srcOrd="0" destOrd="0" presId="urn:microsoft.com/office/officeart/2005/8/layout/hierarchy1"/>
    <dgm:cxn modelId="{81D42DE7-9099-43D3-BCDD-CC49F58E7A67}" type="presParOf" srcId="{35FEF433-93C0-4076-A43A-C11EE4DFBC30}" destId="{CC4D0D65-9DE8-48A1-9105-870BFF68FC54}" srcOrd="0" destOrd="0" presId="urn:microsoft.com/office/officeart/2005/8/layout/hierarchy1"/>
    <dgm:cxn modelId="{48277ED7-A5F4-4272-A937-FBD2B04441F2}" type="presParOf" srcId="{CC4D0D65-9DE8-48A1-9105-870BFF68FC54}" destId="{1A70BC4E-36A6-4668-96EB-2A0098851103}" srcOrd="0" destOrd="0" presId="urn:microsoft.com/office/officeart/2005/8/layout/hierarchy1"/>
    <dgm:cxn modelId="{65A4FBEA-7A7D-441B-BFDE-930164028ACD}" type="presParOf" srcId="{CC4D0D65-9DE8-48A1-9105-870BFF68FC54}" destId="{10699FBE-8EB2-46CD-B913-A7C3DE2B1071}" srcOrd="1" destOrd="0" presId="urn:microsoft.com/office/officeart/2005/8/layout/hierarchy1"/>
    <dgm:cxn modelId="{99114E9C-928C-4299-BB87-EF75DD396784}" type="presParOf" srcId="{35FEF433-93C0-4076-A43A-C11EE4DFBC30}" destId="{46218263-9B90-4F97-AAAB-AE6D30D51E96}" srcOrd="1" destOrd="0" presId="urn:microsoft.com/office/officeart/2005/8/layout/hierarchy1"/>
    <dgm:cxn modelId="{4DDABBFD-2F62-4458-9A71-51FB3B0B054E}" type="presParOf" srcId="{BCD1609C-A130-4BA8-BC18-F72E7FE0D0A7}" destId="{EE69D941-6E3D-4F95-9B91-7D60C2D81F59}" srcOrd="1" destOrd="0" presId="urn:microsoft.com/office/officeart/2005/8/layout/hierarchy1"/>
    <dgm:cxn modelId="{09C7FACD-77A2-4388-A996-955E183E3AD2}" type="presParOf" srcId="{EE69D941-6E3D-4F95-9B91-7D60C2D81F59}" destId="{F139A3F2-1CFC-4F06-94A0-496F3410E98B}" srcOrd="0" destOrd="0" presId="urn:microsoft.com/office/officeart/2005/8/layout/hierarchy1"/>
    <dgm:cxn modelId="{7D86DA1A-EF29-42BA-82E2-4099F6C8859D}" type="presParOf" srcId="{F139A3F2-1CFC-4F06-94A0-496F3410E98B}" destId="{DD42C723-F14E-4436-B263-CE85C2AEEC40}" srcOrd="0" destOrd="0" presId="urn:microsoft.com/office/officeart/2005/8/layout/hierarchy1"/>
    <dgm:cxn modelId="{51BCFBF8-B2C1-4147-9370-D4A1932A2D32}" type="presParOf" srcId="{F139A3F2-1CFC-4F06-94A0-496F3410E98B}" destId="{5C856E2C-7C43-41AC-A579-0E162843AD0F}" srcOrd="1" destOrd="0" presId="urn:microsoft.com/office/officeart/2005/8/layout/hierarchy1"/>
    <dgm:cxn modelId="{E85D49D8-60FF-466B-AD65-98BC7CCFF1CD}" type="presParOf" srcId="{EE69D941-6E3D-4F95-9B91-7D60C2D81F59}" destId="{AC47AEB5-7614-42BD-8AFB-ED68E8D75E92}" srcOrd="1" destOrd="0" presId="urn:microsoft.com/office/officeart/2005/8/layout/hierarchy1"/>
    <dgm:cxn modelId="{82CF5CD6-A53F-4482-8798-DF24862FD993}" type="presParOf" srcId="{BCD1609C-A130-4BA8-BC18-F72E7FE0D0A7}" destId="{E4FA3069-F1D2-4270-857C-7A1CCE02E4D1}" srcOrd="2" destOrd="0" presId="urn:microsoft.com/office/officeart/2005/8/layout/hierarchy1"/>
    <dgm:cxn modelId="{32DC5E45-9BA7-4639-A035-EB2B70ED4B55}" type="presParOf" srcId="{E4FA3069-F1D2-4270-857C-7A1CCE02E4D1}" destId="{17CEF75F-6585-4CAF-AFF1-78DC25F2FF64}" srcOrd="0" destOrd="0" presId="urn:microsoft.com/office/officeart/2005/8/layout/hierarchy1"/>
    <dgm:cxn modelId="{B677A28C-C70E-49F8-9D15-BAC1FE1AA1C4}" type="presParOf" srcId="{17CEF75F-6585-4CAF-AFF1-78DC25F2FF64}" destId="{62B44FE9-1820-4631-97C4-112EC376DDDF}" srcOrd="0" destOrd="0" presId="urn:microsoft.com/office/officeart/2005/8/layout/hierarchy1"/>
    <dgm:cxn modelId="{AA1FD35A-B652-4C93-8A70-429BF23C6298}" type="presParOf" srcId="{17CEF75F-6585-4CAF-AFF1-78DC25F2FF64}" destId="{D54F71E1-3F3A-4B9C-AAD5-68CAF08E92B3}" srcOrd="1" destOrd="0" presId="urn:microsoft.com/office/officeart/2005/8/layout/hierarchy1"/>
    <dgm:cxn modelId="{93B1490F-9D4B-4BF3-A379-0E9E7B22336F}" type="presParOf" srcId="{E4FA3069-F1D2-4270-857C-7A1CCE02E4D1}" destId="{B13D68CC-14F0-44D2-8CC3-DF3045CD0B0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D609DF-CC87-4D4F-B4D7-CF845A1E5B1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61E65175-8398-4C25-B59D-1B0EC4BFC7F5}">
      <dgm:prSet/>
      <dgm:spPr/>
      <dgm:t>
        <a:bodyPr/>
        <a:lstStyle/>
        <a:p>
          <a:r>
            <a:rPr lang="en-US"/>
            <a:t>Women</a:t>
          </a:r>
        </a:p>
      </dgm:t>
    </dgm:pt>
    <dgm:pt modelId="{A88AACF2-B083-40A2-9549-5CFB1CCC5E7C}" type="parTrans" cxnId="{784920F2-323D-4E2B-8B12-ED0FBA1CE855}">
      <dgm:prSet/>
      <dgm:spPr/>
      <dgm:t>
        <a:bodyPr/>
        <a:lstStyle/>
        <a:p>
          <a:endParaRPr lang="en-US"/>
        </a:p>
      </dgm:t>
    </dgm:pt>
    <dgm:pt modelId="{7C9049A9-6D82-4D41-A359-EFF5A8D28743}" type="sibTrans" cxnId="{784920F2-323D-4E2B-8B12-ED0FBA1CE855}">
      <dgm:prSet/>
      <dgm:spPr/>
      <dgm:t>
        <a:bodyPr/>
        <a:lstStyle/>
        <a:p>
          <a:endParaRPr lang="en-US"/>
        </a:p>
      </dgm:t>
    </dgm:pt>
    <dgm:pt modelId="{25774A4E-9904-4121-B395-C5DC588CB122}">
      <dgm:prSet/>
      <dgm:spPr/>
      <dgm:t>
        <a:bodyPr/>
        <a:lstStyle/>
        <a:p>
          <a:r>
            <a:rPr lang="en-US"/>
            <a:t>BIPOC</a:t>
          </a:r>
        </a:p>
      </dgm:t>
    </dgm:pt>
    <dgm:pt modelId="{4A6209FA-5FB9-4949-AAFF-F8EB7C8AB985}" type="parTrans" cxnId="{6C7FE2E1-0052-4014-A3E4-C477F404FAC2}">
      <dgm:prSet/>
      <dgm:spPr/>
      <dgm:t>
        <a:bodyPr/>
        <a:lstStyle/>
        <a:p>
          <a:endParaRPr lang="en-US"/>
        </a:p>
      </dgm:t>
    </dgm:pt>
    <dgm:pt modelId="{2A73E818-D8FC-4F0C-A6EF-E6F265B0894A}" type="sibTrans" cxnId="{6C7FE2E1-0052-4014-A3E4-C477F404FAC2}">
      <dgm:prSet/>
      <dgm:spPr/>
      <dgm:t>
        <a:bodyPr/>
        <a:lstStyle/>
        <a:p>
          <a:endParaRPr lang="en-US"/>
        </a:p>
      </dgm:t>
    </dgm:pt>
    <dgm:pt modelId="{135E51BC-5EAE-4911-BC7B-AF860973B94E}">
      <dgm:prSet/>
      <dgm:spPr/>
      <dgm:t>
        <a:bodyPr/>
        <a:lstStyle/>
        <a:p>
          <a:r>
            <a:rPr lang="en-US"/>
            <a:t>LGBTQ</a:t>
          </a:r>
        </a:p>
      </dgm:t>
    </dgm:pt>
    <dgm:pt modelId="{8C8307EF-30B6-4D1F-AB3A-B7F0A323FD78}" type="parTrans" cxnId="{A005A221-2400-4265-BA2A-6A35D9DEC562}">
      <dgm:prSet/>
      <dgm:spPr/>
      <dgm:t>
        <a:bodyPr/>
        <a:lstStyle/>
        <a:p>
          <a:endParaRPr lang="en-US"/>
        </a:p>
      </dgm:t>
    </dgm:pt>
    <dgm:pt modelId="{C92B04A0-F359-405E-8CE6-989E6CFA9590}" type="sibTrans" cxnId="{A005A221-2400-4265-BA2A-6A35D9DEC562}">
      <dgm:prSet/>
      <dgm:spPr/>
      <dgm:t>
        <a:bodyPr/>
        <a:lstStyle/>
        <a:p>
          <a:endParaRPr lang="en-US"/>
        </a:p>
      </dgm:t>
    </dgm:pt>
    <dgm:pt modelId="{B0A9C919-8F60-4992-BAF0-B3DA105A58AA}">
      <dgm:prSet/>
      <dgm:spPr/>
      <dgm:t>
        <a:bodyPr/>
        <a:lstStyle/>
        <a:p>
          <a:r>
            <a:rPr lang="en-US"/>
            <a:t>Those with better executive function</a:t>
          </a:r>
        </a:p>
      </dgm:t>
    </dgm:pt>
    <dgm:pt modelId="{7892D1B1-AA50-4703-915C-384BA2981C1E}" type="parTrans" cxnId="{4BE3A8A6-6A63-4F2B-BA52-2A132979A5C2}">
      <dgm:prSet/>
      <dgm:spPr/>
      <dgm:t>
        <a:bodyPr/>
        <a:lstStyle/>
        <a:p>
          <a:endParaRPr lang="en-US"/>
        </a:p>
      </dgm:t>
    </dgm:pt>
    <dgm:pt modelId="{6AE98355-500B-40D7-A097-AFED286FCEBA}" type="sibTrans" cxnId="{4BE3A8A6-6A63-4F2B-BA52-2A132979A5C2}">
      <dgm:prSet/>
      <dgm:spPr/>
      <dgm:t>
        <a:bodyPr/>
        <a:lstStyle/>
        <a:p>
          <a:endParaRPr lang="en-US"/>
        </a:p>
      </dgm:t>
    </dgm:pt>
    <dgm:pt modelId="{BA71E7B7-525D-4AF4-B5DE-DAFF74C6EB76}" type="pres">
      <dgm:prSet presAssocID="{8BD609DF-CC87-4D4F-B4D7-CF845A1E5B11}" presName="linear" presStyleCnt="0">
        <dgm:presLayoutVars>
          <dgm:animLvl val="lvl"/>
          <dgm:resizeHandles val="exact"/>
        </dgm:presLayoutVars>
      </dgm:prSet>
      <dgm:spPr/>
    </dgm:pt>
    <dgm:pt modelId="{B259D374-54FF-4AB5-BCB1-06AFCA0DEF08}" type="pres">
      <dgm:prSet presAssocID="{61E65175-8398-4C25-B59D-1B0EC4BFC7F5}" presName="parentText" presStyleLbl="node1" presStyleIdx="0" presStyleCnt="4">
        <dgm:presLayoutVars>
          <dgm:chMax val="0"/>
          <dgm:bulletEnabled val="1"/>
        </dgm:presLayoutVars>
      </dgm:prSet>
      <dgm:spPr/>
    </dgm:pt>
    <dgm:pt modelId="{9005B477-1278-4636-A263-237C39841E3C}" type="pres">
      <dgm:prSet presAssocID="{7C9049A9-6D82-4D41-A359-EFF5A8D28743}" presName="spacer" presStyleCnt="0"/>
      <dgm:spPr/>
    </dgm:pt>
    <dgm:pt modelId="{920B7943-228F-4115-B750-E23933952A2E}" type="pres">
      <dgm:prSet presAssocID="{25774A4E-9904-4121-B395-C5DC588CB122}" presName="parentText" presStyleLbl="node1" presStyleIdx="1" presStyleCnt="4">
        <dgm:presLayoutVars>
          <dgm:chMax val="0"/>
          <dgm:bulletEnabled val="1"/>
        </dgm:presLayoutVars>
      </dgm:prSet>
      <dgm:spPr/>
    </dgm:pt>
    <dgm:pt modelId="{06F55992-D878-46FF-A016-08F47255B075}" type="pres">
      <dgm:prSet presAssocID="{2A73E818-D8FC-4F0C-A6EF-E6F265B0894A}" presName="spacer" presStyleCnt="0"/>
      <dgm:spPr/>
    </dgm:pt>
    <dgm:pt modelId="{233A300D-340F-4109-BEC4-6EF4D2E1290B}" type="pres">
      <dgm:prSet presAssocID="{135E51BC-5EAE-4911-BC7B-AF860973B94E}" presName="parentText" presStyleLbl="node1" presStyleIdx="2" presStyleCnt="4">
        <dgm:presLayoutVars>
          <dgm:chMax val="0"/>
          <dgm:bulletEnabled val="1"/>
        </dgm:presLayoutVars>
      </dgm:prSet>
      <dgm:spPr/>
    </dgm:pt>
    <dgm:pt modelId="{72234D29-707F-44B8-8E0E-5F273658883A}" type="pres">
      <dgm:prSet presAssocID="{C92B04A0-F359-405E-8CE6-989E6CFA9590}" presName="spacer" presStyleCnt="0"/>
      <dgm:spPr/>
    </dgm:pt>
    <dgm:pt modelId="{5607058B-D9C0-452B-B851-326CE2B60C3A}" type="pres">
      <dgm:prSet presAssocID="{B0A9C919-8F60-4992-BAF0-B3DA105A58AA}" presName="parentText" presStyleLbl="node1" presStyleIdx="3" presStyleCnt="4">
        <dgm:presLayoutVars>
          <dgm:chMax val="0"/>
          <dgm:bulletEnabled val="1"/>
        </dgm:presLayoutVars>
      </dgm:prSet>
      <dgm:spPr/>
    </dgm:pt>
  </dgm:ptLst>
  <dgm:cxnLst>
    <dgm:cxn modelId="{063EAC00-A3B1-47B1-A485-E75E49065CF5}" type="presOf" srcId="{B0A9C919-8F60-4992-BAF0-B3DA105A58AA}" destId="{5607058B-D9C0-452B-B851-326CE2B60C3A}" srcOrd="0" destOrd="0" presId="urn:microsoft.com/office/officeart/2005/8/layout/vList2"/>
    <dgm:cxn modelId="{A005A221-2400-4265-BA2A-6A35D9DEC562}" srcId="{8BD609DF-CC87-4D4F-B4D7-CF845A1E5B11}" destId="{135E51BC-5EAE-4911-BC7B-AF860973B94E}" srcOrd="2" destOrd="0" parTransId="{8C8307EF-30B6-4D1F-AB3A-B7F0A323FD78}" sibTransId="{C92B04A0-F359-405E-8CE6-989E6CFA9590}"/>
    <dgm:cxn modelId="{3603353F-41F0-47CF-A4FD-C653EB7047E2}" type="presOf" srcId="{61E65175-8398-4C25-B59D-1B0EC4BFC7F5}" destId="{B259D374-54FF-4AB5-BCB1-06AFCA0DEF08}" srcOrd="0" destOrd="0" presId="urn:microsoft.com/office/officeart/2005/8/layout/vList2"/>
    <dgm:cxn modelId="{A788476A-C6EF-457D-9C40-7089C30D6F97}" type="presOf" srcId="{25774A4E-9904-4121-B395-C5DC588CB122}" destId="{920B7943-228F-4115-B750-E23933952A2E}" srcOrd="0" destOrd="0" presId="urn:microsoft.com/office/officeart/2005/8/layout/vList2"/>
    <dgm:cxn modelId="{0843A84C-32A7-41BE-BBF5-F5D4602A9086}" type="presOf" srcId="{135E51BC-5EAE-4911-BC7B-AF860973B94E}" destId="{233A300D-340F-4109-BEC4-6EF4D2E1290B}" srcOrd="0" destOrd="0" presId="urn:microsoft.com/office/officeart/2005/8/layout/vList2"/>
    <dgm:cxn modelId="{4BE3A8A6-6A63-4F2B-BA52-2A132979A5C2}" srcId="{8BD609DF-CC87-4D4F-B4D7-CF845A1E5B11}" destId="{B0A9C919-8F60-4992-BAF0-B3DA105A58AA}" srcOrd="3" destOrd="0" parTransId="{7892D1B1-AA50-4703-915C-384BA2981C1E}" sibTransId="{6AE98355-500B-40D7-A097-AFED286FCEBA}"/>
    <dgm:cxn modelId="{6C7FE2E1-0052-4014-A3E4-C477F404FAC2}" srcId="{8BD609DF-CC87-4D4F-B4D7-CF845A1E5B11}" destId="{25774A4E-9904-4121-B395-C5DC588CB122}" srcOrd="1" destOrd="0" parTransId="{4A6209FA-5FB9-4949-AAFF-F8EB7C8AB985}" sibTransId="{2A73E818-D8FC-4F0C-A6EF-E6F265B0894A}"/>
    <dgm:cxn modelId="{162E87E8-1DC6-4BAF-ACC5-6C04E84D2A4F}" type="presOf" srcId="{8BD609DF-CC87-4D4F-B4D7-CF845A1E5B11}" destId="{BA71E7B7-525D-4AF4-B5DE-DAFF74C6EB76}" srcOrd="0" destOrd="0" presId="urn:microsoft.com/office/officeart/2005/8/layout/vList2"/>
    <dgm:cxn modelId="{784920F2-323D-4E2B-8B12-ED0FBA1CE855}" srcId="{8BD609DF-CC87-4D4F-B4D7-CF845A1E5B11}" destId="{61E65175-8398-4C25-B59D-1B0EC4BFC7F5}" srcOrd="0" destOrd="0" parTransId="{A88AACF2-B083-40A2-9549-5CFB1CCC5E7C}" sibTransId="{7C9049A9-6D82-4D41-A359-EFF5A8D28743}"/>
    <dgm:cxn modelId="{CD82D0F3-5636-4118-8FAB-746F26A1363A}" type="presParOf" srcId="{BA71E7B7-525D-4AF4-B5DE-DAFF74C6EB76}" destId="{B259D374-54FF-4AB5-BCB1-06AFCA0DEF08}" srcOrd="0" destOrd="0" presId="urn:microsoft.com/office/officeart/2005/8/layout/vList2"/>
    <dgm:cxn modelId="{3C8F154E-D44E-487A-853F-B09B1623B482}" type="presParOf" srcId="{BA71E7B7-525D-4AF4-B5DE-DAFF74C6EB76}" destId="{9005B477-1278-4636-A263-237C39841E3C}" srcOrd="1" destOrd="0" presId="urn:microsoft.com/office/officeart/2005/8/layout/vList2"/>
    <dgm:cxn modelId="{165C4991-3D6C-43F5-B91F-43A0ED1EF919}" type="presParOf" srcId="{BA71E7B7-525D-4AF4-B5DE-DAFF74C6EB76}" destId="{920B7943-228F-4115-B750-E23933952A2E}" srcOrd="2" destOrd="0" presId="urn:microsoft.com/office/officeart/2005/8/layout/vList2"/>
    <dgm:cxn modelId="{60322FB5-AEB2-4A4B-BCE3-30AFEB653BAE}" type="presParOf" srcId="{BA71E7B7-525D-4AF4-B5DE-DAFF74C6EB76}" destId="{06F55992-D878-46FF-A016-08F47255B075}" srcOrd="3" destOrd="0" presId="urn:microsoft.com/office/officeart/2005/8/layout/vList2"/>
    <dgm:cxn modelId="{CBE3BC5B-C4BC-477F-9A54-7E5D08A874A8}" type="presParOf" srcId="{BA71E7B7-525D-4AF4-B5DE-DAFF74C6EB76}" destId="{233A300D-340F-4109-BEC4-6EF4D2E1290B}" srcOrd="4" destOrd="0" presId="urn:microsoft.com/office/officeart/2005/8/layout/vList2"/>
    <dgm:cxn modelId="{C01776D9-DC61-41C3-9A4F-4DDD5C641499}" type="presParOf" srcId="{BA71E7B7-525D-4AF4-B5DE-DAFF74C6EB76}" destId="{72234D29-707F-44B8-8E0E-5F273658883A}" srcOrd="5" destOrd="0" presId="urn:microsoft.com/office/officeart/2005/8/layout/vList2"/>
    <dgm:cxn modelId="{76E36360-0768-4379-95CE-481EB13735F9}" type="presParOf" srcId="{BA71E7B7-525D-4AF4-B5DE-DAFF74C6EB76}" destId="{5607058B-D9C0-452B-B851-326CE2B60C3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74C5A5-5E03-4FA0-A5FF-C20BD726A40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23ED485-FFAE-4493-94FB-7BF33FA6B824}">
      <dgm:prSet/>
      <dgm:spPr/>
      <dgm:t>
        <a:bodyPr/>
        <a:lstStyle/>
        <a:p>
          <a:r>
            <a:rPr lang="en-US"/>
            <a:t>Forced eye contact</a:t>
          </a:r>
        </a:p>
      </dgm:t>
    </dgm:pt>
    <dgm:pt modelId="{4AE6D2BF-0307-4B41-8FFE-4E95ADF96DE9}" type="parTrans" cxnId="{11B87A1D-8F06-4291-A212-83638C725127}">
      <dgm:prSet/>
      <dgm:spPr/>
      <dgm:t>
        <a:bodyPr/>
        <a:lstStyle/>
        <a:p>
          <a:endParaRPr lang="en-US"/>
        </a:p>
      </dgm:t>
    </dgm:pt>
    <dgm:pt modelId="{0107D07B-6F11-4DAE-9D57-736073834362}" type="sibTrans" cxnId="{11B87A1D-8F06-4291-A212-83638C725127}">
      <dgm:prSet/>
      <dgm:spPr/>
      <dgm:t>
        <a:bodyPr/>
        <a:lstStyle/>
        <a:p>
          <a:endParaRPr lang="en-US"/>
        </a:p>
      </dgm:t>
    </dgm:pt>
    <dgm:pt modelId="{2F0A394B-36D6-41C9-8B82-7CD3E26A1501}">
      <dgm:prSet/>
      <dgm:spPr/>
      <dgm:t>
        <a:bodyPr/>
        <a:lstStyle/>
        <a:p>
          <a:r>
            <a:rPr lang="en-US"/>
            <a:t>Stifling self-soothing stims</a:t>
          </a:r>
        </a:p>
      </dgm:t>
    </dgm:pt>
    <dgm:pt modelId="{C6A8B9B5-AA3B-439F-ACB5-73C413B25F6F}" type="parTrans" cxnId="{5DBD1926-4CB8-463F-AA82-A6DDF3B1E035}">
      <dgm:prSet/>
      <dgm:spPr/>
      <dgm:t>
        <a:bodyPr/>
        <a:lstStyle/>
        <a:p>
          <a:endParaRPr lang="en-US"/>
        </a:p>
      </dgm:t>
    </dgm:pt>
    <dgm:pt modelId="{8950D810-FA24-4544-A0CA-B84E60582852}" type="sibTrans" cxnId="{5DBD1926-4CB8-463F-AA82-A6DDF3B1E035}">
      <dgm:prSet/>
      <dgm:spPr/>
      <dgm:t>
        <a:bodyPr/>
        <a:lstStyle/>
        <a:p>
          <a:endParaRPr lang="en-US"/>
        </a:p>
      </dgm:t>
    </dgm:pt>
    <dgm:pt modelId="{935953AC-0D8B-4F2B-AE2A-AA4C7435E72F}">
      <dgm:prSet/>
      <dgm:spPr/>
      <dgm:t>
        <a:bodyPr/>
        <a:lstStyle/>
        <a:p>
          <a:r>
            <a:rPr lang="en-US"/>
            <a:t>Studied/scripted responses</a:t>
          </a:r>
        </a:p>
      </dgm:t>
    </dgm:pt>
    <dgm:pt modelId="{E3217361-D5A1-4C9E-88C1-0C4F2CA6DD1C}" type="parTrans" cxnId="{C5C6DE1B-E79D-41CE-AEBD-B23D4530C5F4}">
      <dgm:prSet/>
      <dgm:spPr/>
      <dgm:t>
        <a:bodyPr/>
        <a:lstStyle/>
        <a:p>
          <a:endParaRPr lang="en-US"/>
        </a:p>
      </dgm:t>
    </dgm:pt>
    <dgm:pt modelId="{684A1FEA-2511-49FF-81E4-36EF0808C368}" type="sibTrans" cxnId="{C5C6DE1B-E79D-41CE-AEBD-B23D4530C5F4}">
      <dgm:prSet/>
      <dgm:spPr/>
      <dgm:t>
        <a:bodyPr/>
        <a:lstStyle/>
        <a:p>
          <a:endParaRPr lang="en-US"/>
        </a:p>
      </dgm:t>
    </dgm:pt>
    <dgm:pt modelId="{FB310744-C749-4076-A949-BA391F54B77C}">
      <dgm:prSet/>
      <dgm:spPr/>
      <dgm:t>
        <a:bodyPr/>
        <a:lstStyle/>
        <a:p>
          <a:r>
            <a:rPr lang="en-US"/>
            <a:t>Tamping down sensory discomfort</a:t>
          </a:r>
        </a:p>
      </dgm:t>
    </dgm:pt>
    <dgm:pt modelId="{5A3FF770-B689-465A-A42B-BB3782472ED5}" type="parTrans" cxnId="{E3673348-0F03-43CE-B0BC-48BF40F056EC}">
      <dgm:prSet/>
      <dgm:spPr/>
      <dgm:t>
        <a:bodyPr/>
        <a:lstStyle/>
        <a:p>
          <a:endParaRPr lang="en-US"/>
        </a:p>
      </dgm:t>
    </dgm:pt>
    <dgm:pt modelId="{96648228-08BB-4C7E-982C-93BA6EE2CBB7}" type="sibTrans" cxnId="{E3673348-0F03-43CE-B0BC-48BF40F056EC}">
      <dgm:prSet/>
      <dgm:spPr/>
      <dgm:t>
        <a:bodyPr/>
        <a:lstStyle/>
        <a:p>
          <a:endParaRPr lang="en-US"/>
        </a:p>
      </dgm:t>
    </dgm:pt>
    <dgm:pt modelId="{9C9B01BC-DCE0-4C2C-957A-62AEC754CF7D}" type="pres">
      <dgm:prSet presAssocID="{D574C5A5-5E03-4FA0-A5FF-C20BD726A408}" presName="linear" presStyleCnt="0">
        <dgm:presLayoutVars>
          <dgm:animLvl val="lvl"/>
          <dgm:resizeHandles val="exact"/>
        </dgm:presLayoutVars>
      </dgm:prSet>
      <dgm:spPr/>
    </dgm:pt>
    <dgm:pt modelId="{C7E33B2F-A6A6-45A3-955C-B4DEDD05D2B5}" type="pres">
      <dgm:prSet presAssocID="{B23ED485-FFAE-4493-94FB-7BF33FA6B824}" presName="parentText" presStyleLbl="node1" presStyleIdx="0" presStyleCnt="4">
        <dgm:presLayoutVars>
          <dgm:chMax val="0"/>
          <dgm:bulletEnabled val="1"/>
        </dgm:presLayoutVars>
      </dgm:prSet>
      <dgm:spPr/>
    </dgm:pt>
    <dgm:pt modelId="{849EF695-C91C-42D0-AA12-1C82E10C31C2}" type="pres">
      <dgm:prSet presAssocID="{0107D07B-6F11-4DAE-9D57-736073834362}" presName="spacer" presStyleCnt="0"/>
      <dgm:spPr/>
    </dgm:pt>
    <dgm:pt modelId="{3AA766CB-CC69-4914-B0E8-C449A565AC8C}" type="pres">
      <dgm:prSet presAssocID="{2F0A394B-36D6-41C9-8B82-7CD3E26A1501}" presName="parentText" presStyleLbl="node1" presStyleIdx="1" presStyleCnt="4">
        <dgm:presLayoutVars>
          <dgm:chMax val="0"/>
          <dgm:bulletEnabled val="1"/>
        </dgm:presLayoutVars>
      </dgm:prSet>
      <dgm:spPr/>
    </dgm:pt>
    <dgm:pt modelId="{7231A7FD-17F2-4F53-A574-2A3C929A6424}" type="pres">
      <dgm:prSet presAssocID="{8950D810-FA24-4544-A0CA-B84E60582852}" presName="spacer" presStyleCnt="0"/>
      <dgm:spPr/>
    </dgm:pt>
    <dgm:pt modelId="{1E64D455-0AEC-408F-AFC1-F15CFA982330}" type="pres">
      <dgm:prSet presAssocID="{935953AC-0D8B-4F2B-AE2A-AA4C7435E72F}" presName="parentText" presStyleLbl="node1" presStyleIdx="2" presStyleCnt="4">
        <dgm:presLayoutVars>
          <dgm:chMax val="0"/>
          <dgm:bulletEnabled val="1"/>
        </dgm:presLayoutVars>
      </dgm:prSet>
      <dgm:spPr/>
    </dgm:pt>
    <dgm:pt modelId="{0D9BB941-2AD0-491B-914D-61D00D5FFDD7}" type="pres">
      <dgm:prSet presAssocID="{684A1FEA-2511-49FF-81E4-36EF0808C368}" presName="spacer" presStyleCnt="0"/>
      <dgm:spPr/>
    </dgm:pt>
    <dgm:pt modelId="{EFA61D0B-9F8F-422E-BEDD-2A96D003DAE7}" type="pres">
      <dgm:prSet presAssocID="{FB310744-C749-4076-A949-BA391F54B77C}" presName="parentText" presStyleLbl="node1" presStyleIdx="3" presStyleCnt="4">
        <dgm:presLayoutVars>
          <dgm:chMax val="0"/>
          <dgm:bulletEnabled val="1"/>
        </dgm:presLayoutVars>
      </dgm:prSet>
      <dgm:spPr/>
    </dgm:pt>
  </dgm:ptLst>
  <dgm:cxnLst>
    <dgm:cxn modelId="{C5C6DE1B-E79D-41CE-AEBD-B23D4530C5F4}" srcId="{D574C5A5-5E03-4FA0-A5FF-C20BD726A408}" destId="{935953AC-0D8B-4F2B-AE2A-AA4C7435E72F}" srcOrd="2" destOrd="0" parTransId="{E3217361-D5A1-4C9E-88C1-0C4F2CA6DD1C}" sibTransId="{684A1FEA-2511-49FF-81E4-36EF0808C368}"/>
    <dgm:cxn modelId="{11B87A1D-8F06-4291-A212-83638C725127}" srcId="{D574C5A5-5E03-4FA0-A5FF-C20BD726A408}" destId="{B23ED485-FFAE-4493-94FB-7BF33FA6B824}" srcOrd="0" destOrd="0" parTransId="{4AE6D2BF-0307-4B41-8FFE-4E95ADF96DE9}" sibTransId="{0107D07B-6F11-4DAE-9D57-736073834362}"/>
    <dgm:cxn modelId="{5DBD1926-4CB8-463F-AA82-A6DDF3B1E035}" srcId="{D574C5A5-5E03-4FA0-A5FF-C20BD726A408}" destId="{2F0A394B-36D6-41C9-8B82-7CD3E26A1501}" srcOrd="1" destOrd="0" parTransId="{C6A8B9B5-AA3B-439F-ACB5-73C413B25F6F}" sibTransId="{8950D810-FA24-4544-A0CA-B84E60582852}"/>
    <dgm:cxn modelId="{E3673348-0F03-43CE-B0BC-48BF40F056EC}" srcId="{D574C5A5-5E03-4FA0-A5FF-C20BD726A408}" destId="{FB310744-C749-4076-A949-BA391F54B77C}" srcOrd="3" destOrd="0" parTransId="{5A3FF770-B689-465A-A42B-BB3782472ED5}" sibTransId="{96648228-08BB-4C7E-982C-93BA6EE2CBB7}"/>
    <dgm:cxn modelId="{DE9B9A7A-C0D7-4B03-A382-AF3016B7794E}" type="presOf" srcId="{FB310744-C749-4076-A949-BA391F54B77C}" destId="{EFA61D0B-9F8F-422E-BEDD-2A96D003DAE7}" srcOrd="0" destOrd="0" presId="urn:microsoft.com/office/officeart/2005/8/layout/vList2"/>
    <dgm:cxn modelId="{4863B888-EA26-450A-AB46-B5EE627912C9}" type="presOf" srcId="{B23ED485-FFAE-4493-94FB-7BF33FA6B824}" destId="{C7E33B2F-A6A6-45A3-955C-B4DEDD05D2B5}" srcOrd="0" destOrd="0" presId="urn:microsoft.com/office/officeart/2005/8/layout/vList2"/>
    <dgm:cxn modelId="{8A4498A9-D8C7-4F89-81DB-C649D7BEC37A}" type="presOf" srcId="{2F0A394B-36D6-41C9-8B82-7CD3E26A1501}" destId="{3AA766CB-CC69-4914-B0E8-C449A565AC8C}" srcOrd="0" destOrd="0" presId="urn:microsoft.com/office/officeart/2005/8/layout/vList2"/>
    <dgm:cxn modelId="{7BFD70F1-5967-41C7-BD6D-AA965C0861A0}" type="presOf" srcId="{935953AC-0D8B-4F2B-AE2A-AA4C7435E72F}" destId="{1E64D455-0AEC-408F-AFC1-F15CFA982330}" srcOrd="0" destOrd="0" presId="urn:microsoft.com/office/officeart/2005/8/layout/vList2"/>
    <dgm:cxn modelId="{10E681F2-0575-4C08-A17D-35B3B2EF13A0}" type="presOf" srcId="{D574C5A5-5E03-4FA0-A5FF-C20BD726A408}" destId="{9C9B01BC-DCE0-4C2C-957A-62AEC754CF7D}" srcOrd="0" destOrd="0" presId="urn:microsoft.com/office/officeart/2005/8/layout/vList2"/>
    <dgm:cxn modelId="{00380418-1478-4F01-847B-C9E62CEEB49A}" type="presParOf" srcId="{9C9B01BC-DCE0-4C2C-957A-62AEC754CF7D}" destId="{C7E33B2F-A6A6-45A3-955C-B4DEDD05D2B5}" srcOrd="0" destOrd="0" presId="urn:microsoft.com/office/officeart/2005/8/layout/vList2"/>
    <dgm:cxn modelId="{39E4D761-567C-493B-9670-128F7BDA26EA}" type="presParOf" srcId="{9C9B01BC-DCE0-4C2C-957A-62AEC754CF7D}" destId="{849EF695-C91C-42D0-AA12-1C82E10C31C2}" srcOrd="1" destOrd="0" presId="urn:microsoft.com/office/officeart/2005/8/layout/vList2"/>
    <dgm:cxn modelId="{79F9F3F7-3141-4FFC-B1E7-FE3DEDDC3069}" type="presParOf" srcId="{9C9B01BC-DCE0-4C2C-957A-62AEC754CF7D}" destId="{3AA766CB-CC69-4914-B0E8-C449A565AC8C}" srcOrd="2" destOrd="0" presId="urn:microsoft.com/office/officeart/2005/8/layout/vList2"/>
    <dgm:cxn modelId="{25AE0C87-78A5-4D57-9329-73036CA0F98F}" type="presParOf" srcId="{9C9B01BC-DCE0-4C2C-957A-62AEC754CF7D}" destId="{7231A7FD-17F2-4F53-A574-2A3C929A6424}" srcOrd="3" destOrd="0" presId="urn:microsoft.com/office/officeart/2005/8/layout/vList2"/>
    <dgm:cxn modelId="{93F3102D-4855-4E00-A91E-795CAB910F6C}" type="presParOf" srcId="{9C9B01BC-DCE0-4C2C-957A-62AEC754CF7D}" destId="{1E64D455-0AEC-408F-AFC1-F15CFA982330}" srcOrd="4" destOrd="0" presId="urn:microsoft.com/office/officeart/2005/8/layout/vList2"/>
    <dgm:cxn modelId="{F6DB96DC-F82F-4D2E-9F83-D32954701DD3}" type="presParOf" srcId="{9C9B01BC-DCE0-4C2C-957A-62AEC754CF7D}" destId="{0D9BB941-2AD0-491B-914D-61D00D5FFDD7}" srcOrd="5" destOrd="0" presId="urn:microsoft.com/office/officeart/2005/8/layout/vList2"/>
    <dgm:cxn modelId="{59318793-9DDC-4608-B2D0-58694BD04DB0}" type="presParOf" srcId="{9C9B01BC-DCE0-4C2C-957A-62AEC754CF7D}" destId="{EFA61D0B-9F8F-422E-BEDD-2A96D003DAE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AD0AD91-276D-4FFA-B665-3F7F30B11D1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9527C9E-C345-4320-88C7-92C1BC9F5359}">
      <dgm:prSet custT="1"/>
      <dgm:spPr/>
      <dgm:t>
        <a:bodyPr/>
        <a:lstStyle/>
        <a:p>
          <a:pPr>
            <a:lnSpc>
              <a:spcPct val="100000"/>
            </a:lnSpc>
          </a:pPr>
          <a:r>
            <a:rPr lang="en-US" sz="2800" b="1" dirty="0">
              <a:solidFill>
                <a:schemeClr val="tx1"/>
              </a:solidFill>
            </a:rPr>
            <a:t>Where to live?</a:t>
          </a:r>
        </a:p>
      </dgm:t>
    </dgm:pt>
    <dgm:pt modelId="{47A747F0-6F8E-4170-AD4C-907E8F46D3DA}" type="parTrans" cxnId="{249BE265-FED7-4A98-878B-1BB73DE30AB2}">
      <dgm:prSet/>
      <dgm:spPr/>
      <dgm:t>
        <a:bodyPr/>
        <a:lstStyle/>
        <a:p>
          <a:endParaRPr lang="en-US"/>
        </a:p>
      </dgm:t>
    </dgm:pt>
    <dgm:pt modelId="{ABC41C91-8B9E-4F72-B7D2-4ED788705C5F}" type="sibTrans" cxnId="{249BE265-FED7-4A98-878B-1BB73DE30AB2}">
      <dgm:prSet/>
      <dgm:spPr/>
      <dgm:t>
        <a:bodyPr/>
        <a:lstStyle/>
        <a:p>
          <a:endParaRPr lang="en-US"/>
        </a:p>
      </dgm:t>
    </dgm:pt>
    <dgm:pt modelId="{A6FB10F6-56F7-45BD-8032-CEC46793F735}">
      <dgm:prSet custT="1"/>
      <dgm:spPr/>
      <dgm:t>
        <a:bodyPr/>
        <a:lstStyle/>
        <a:p>
          <a:pPr>
            <a:lnSpc>
              <a:spcPct val="100000"/>
            </a:lnSpc>
          </a:pPr>
          <a:r>
            <a:rPr lang="en-US" sz="2400" b="1" dirty="0">
              <a:solidFill>
                <a:schemeClr val="tx1"/>
              </a:solidFill>
            </a:rPr>
            <a:t>How to manage a household?</a:t>
          </a:r>
        </a:p>
      </dgm:t>
    </dgm:pt>
    <dgm:pt modelId="{90231E44-0A04-4D3A-8527-62A66D8997C2}" type="parTrans" cxnId="{1616EFAE-D5E0-4F4D-8B52-07E4C038A614}">
      <dgm:prSet/>
      <dgm:spPr/>
      <dgm:t>
        <a:bodyPr/>
        <a:lstStyle/>
        <a:p>
          <a:endParaRPr lang="en-US"/>
        </a:p>
      </dgm:t>
    </dgm:pt>
    <dgm:pt modelId="{44651722-1655-46CE-BA8F-09905686CB91}" type="sibTrans" cxnId="{1616EFAE-D5E0-4F4D-8B52-07E4C038A614}">
      <dgm:prSet/>
      <dgm:spPr/>
      <dgm:t>
        <a:bodyPr/>
        <a:lstStyle/>
        <a:p>
          <a:endParaRPr lang="en-US"/>
        </a:p>
      </dgm:t>
    </dgm:pt>
    <dgm:pt modelId="{93422969-CEDE-4A2F-A7F2-85DC277BADC5}">
      <dgm:prSet custT="1"/>
      <dgm:spPr/>
      <dgm:t>
        <a:bodyPr/>
        <a:lstStyle/>
        <a:p>
          <a:pPr>
            <a:lnSpc>
              <a:spcPct val="100000"/>
            </a:lnSpc>
          </a:pPr>
          <a:r>
            <a:rPr lang="en-US" sz="2800" b="1" dirty="0">
              <a:solidFill>
                <a:schemeClr val="tx1"/>
              </a:solidFill>
            </a:rPr>
            <a:t>With whom to live? </a:t>
          </a:r>
        </a:p>
      </dgm:t>
    </dgm:pt>
    <dgm:pt modelId="{4870698E-8ECD-4C66-84B1-66F53C77DC33}" type="parTrans" cxnId="{7653A206-B6A5-42F3-B82A-5CC83F66C5D8}">
      <dgm:prSet/>
      <dgm:spPr/>
      <dgm:t>
        <a:bodyPr/>
        <a:lstStyle/>
        <a:p>
          <a:endParaRPr lang="en-US"/>
        </a:p>
      </dgm:t>
    </dgm:pt>
    <dgm:pt modelId="{84879CE3-4640-4F69-BC0F-3B5E37DA782F}" type="sibTrans" cxnId="{7653A206-B6A5-42F3-B82A-5CC83F66C5D8}">
      <dgm:prSet/>
      <dgm:spPr/>
      <dgm:t>
        <a:bodyPr/>
        <a:lstStyle/>
        <a:p>
          <a:endParaRPr lang="en-US"/>
        </a:p>
      </dgm:t>
    </dgm:pt>
    <dgm:pt modelId="{FB2508B5-DD46-4F3C-AD73-EE21AB6D6D84}">
      <dgm:prSet custT="1"/>
      <dgm:spPr/>
      <dgm:t>
        <a:bodyPr/>
        <a:lstStyle/>
        <a:p>
          <a:pPr>
            <a:lnSpc>
              <a:spcPct val="100000"/>
            </a:lnSpc>
          </a:pPr>
          <a:r>
            <a:rPr lang="en-US" sz="2800" b="1" dirty="0">
              <a:solidFill>
                <a:schemeClr val="tx1"/>
              </a:solidFill>
            </a:rPr>
            <a:t>Why is this important?</a:t>
          </a:r>
        </a:p>
      </dgm:t>
    </dgm:pt>
    <dgm:pt modelId="{DE92761B-682A-4C5A-AD5E-FA4A0CCC02D9}" type="parTrans" cxnId="{E9698464-8798-4DEE-9B14-5E4C51280CDB}">
      <dgm:prSet/>
      <dgm:spPr/>
      <dgm:t>
        <a:bodyPr/>
        <a:lstStyle/>
        <a:p>
          <a:endParaRPr lang="en-US"/>
        </a:p>
      </dgm:t>
    </dgm:pt>
    <dgm:pt modelId="{572E4A59-38CC-4C5C-9140-C12D7CC0A97C}" type="sibTrans" cxnId="{E9698464-8798-4DEE-9B14-5E4C51280CDB}">
      <dgm:prSet/>
      <dgm:spPr/>
      <dgm:t>
        <a:bodyPr/>
        <a:lstStyle/>
        <a:p>
          <a:endParaRPr lang="en-US"/>
        </a:p>
      </dgm:t>
    </dgm:pt>
    <dgm:pt modelId="{1E0A29E8-4F2F-4E8B-B260-892CA51DCD3C}" type="pres">
      <dgm:prSet presAssocID="{6AD0AD91-276D-4FFA-B665-3F7F30B11D18}" presName="root" presStyleCnt="0">
        <dgm:presLayoutVars>
          <dgm:dir/>
          <dgm:resizeHandles val="exact"/>
        </dgm:presLayoutVars>
      </dgm:prSet>
      <dgm:spPr/>
    </dgm:pt>
    <dgm:pt modelId="{1DACA2E3-0E6E-4472-95C5-50FF93A72D54}" type="pres">
      <dgm:prSet presAssocID="{B9527C9E-C345-4320-88C7-92C1BC9F5359}" presName="compNode" presStyleCnt="0"/>
      <dgm:spPr/>
    </dgm:pt>
    <dgm:pt modelId="{7B6FBAFE-FDE9-4553-8B2F-BDD9503FFA21}" type="pres">
      <dgm:prSet presAssocID="{B9527C9E-C345-4320-88C7-92C1BC9F5359}" presName="bgRect" presStyleLbl="bgShp" presStyleIdx="0" presStyleCnt="4"/>
      <dgm:spPr/>
    </dgm:pt>
    <dgm:pt modelId="{321DE188-A481-4052-903F-58C834A00ABC}" type="pres">
      <dgm:prSet presAssocID="{B9527C9E-C345-4320-88C7-92C1BC9F535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506CCA27-A1D0-4681-B0E7-4507AAC5D566}" type="pres">
      <dgm:prSet presAssocID="{B9527C9E-C345-4320-88C7-92C1BC9F5359}" presName="spaceRect" presStyleCnt="0"/>
      <dgm:spPr/>
    </dgm:pt>
    <dgm:pt modelId="{A04382EF-77F9-453E-AC92-C6FD10637500}" type="pres">
      <dgm:prSet presAssocID="{B9527C9E-C345-4320-88C7-92C1BC9F5359}" presName="parTx" presStyleLbl="revTx" presStyleIdx="0" presStyleCnt="4">
        <dgm:presLayoutVars>
          <dgm:chMax val="0"/>
          <dgm:chPref val="0"/>
        </dgm:presLayoutVars>
      </dgm:prSet>
      <dgm:spPr/>
    </dgm:pt>
    <dgm:pt modelId="{23131E7A-5119-4D84-85CC-72840AF0F086}" type="pres">
      <dgm:prSet presAssocID="{ABC41C91-8B9E-4F72-B7D2-4ED788705C5F}" presName="sibTrans" presStyleCnt="0"/>
      <dgm:spPr/>
    </dgm:pt>
    <dgm:pt modelId="{FBBECCBA-0FD9-4C95-BBCD-4FE6A8B74153}" type="pres">
      <dgm:prSet presAssocID="{A6FB10F6-56F7-45BD-8032-CEC46793F735}" presName="compNode" presStyleCnt="0"/>
      <dgm:spPr/>
    </dgm:pt>
    <dgm:pt modelId="{775D33A5-AAF2-4B75-8BCD-E3B960DC2EDE}" type="pres">
      <dgm:prSet presAssocID="{A6FB10F6-56F7-45BD-8032-CEC46793F735}" presName="bgRect" presStyleLbl="bgShp" presStyleIdx="1" presStyleCnt="4"/>
      <dgm:spPr/>
    </dgm:pt>
    <dgm:pt modelId="{25E9AB97-ECC5-4705-9111-F317812566EF}" type="pres">
      <dgm:prSet presAssocID="{A6FB10F6-56F7-45BD-8032-CEC46793F73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urban scene"/>
        </a:ext>
      </dgm:extLst>
    </dgm:pt>
    <dgm:pt modelId="{458F2F33-DE92-406A-8089-B90EDD3BF168}" type="pres">
      <dgm:prSet presAssocID="{A6FB10F6-56F7-45BD-8032-CEC46793F735}" presName="spaceRect" presStyleCnt="0"/>
      <dgm:spPr/>
    </dgm:pt>
    <dgm:pt modelId="{973124A9-3F28-4222-88EB-A3F4747BAD70}" type="pres">
      <dgm:prSet presAssocID="{A6FB10F6-56F7-45BD-8032-CEC46793F735}" presName="parTx" presStyleLbl="revTx" presStyleIdx="1" presStyleCnt="4">
        <dgm:presLayoutVars>
          <dgm:chMax val="0"/>
          <dgm:chPref val="0"/>
        </dgm:presLayoutVars>
      </dgm:prSet>
      <dgm:spPr/>
    </dgm:pt>
    <dgm:pt modelId="{4FA76E40-ED40-4897-9507-F7C5084453A0}" type="pres">
      <dgm:prSet presAssocID="{44651722-1655-46CE-BA8F-09905686CB91}" presName="sibTrans" presStyleCnt="0"/>
      <dgm:spPr/>
    </dgm:pt>
    <dgm:pt modelId="{079EA419-6AA6-472F-B7DE-34123AE3E980}" type="pres">
      <dgm:prSet presAssocID="{93422969-CEDE-4A2F-A7F2-85DC277BADC5}" presName="compNode" presStyleCnt="0"/>
      <dgm:spPr/>
    </dgm:pt>
    <dgm:pt modelId="{B679B659-C9AA-4D70-A066-D2CD356ECB90}" type="pres">
      <dgm:prSet presAssocID="{93422969-CEDE-4A2F-A7F2-85DC277BADC5}" presName="bgRect" presStyleLbl="bgShp" presStyleIdx="2" presStyleCnt="4"/>
      <dgm:spPr/>
    </dgm:pt>
    <dgm:pt modelId="{1DDA1714-5372-425F-A4C2-56A9E3B784C9}" type="pres">
      <dgm:prSet presAssocID="{93422969-CEDE-4A2F-A7F2-85DC277BAD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me"/>
        </a:ext>
      </dgm:extLst>
    </dgm:pt>
    <dgm:pt modelId="{BE0395B9-CF0C-43B4-B3BB-0377A1967576}" type="pres">
      <dgm:prSet presAssocID="{93422969-CEDE-4A2F-A7F2-85DC277BADC5}" presName="spaceRect" presStyleCnt="0"/>
      <dgm:spPr/>
    </dgm:pt>
    <dgm:pt modelId="{6FB67122-3092-46D7-BF03-00EDAF122BC6}" type="pres">
      <dgm:prSet presAssocID="{93422969-CEDE-4A2F-A7F2-85DC277BADC5}" presName="parTx" presStyleLbl="revTx" presStyleIdx="2" presStyleCnt="4">
        <dgm:presLayoutVars>
          <dgm:chMax val="0"/>
          <dgm:chPref val="0"/>
        </dgm:presLayoutVars>
      </dgm:prSet>
      <dgm:spPr/>
    </dgm:pt>
    <dgm:pt modelId="{9BED22A2-83C6-4C83-BE78-169AE99F2A26}" type="pres">
      <dgm:prSet presAssocID="{84879CE3-4640-4F69-BC0F-3B5E37DA782F}" presName="sibTrans" presStyleCnt="0"/>
      <dgm:spPr/>
    </dgm:pt>
    <dgm:pt modelId="{C3831CA8-50E2-4D28-AB65-3649AFD4B19E}" type="pres">
      <dgm:prSet presAssocID="{FB2508B5-DD46-4F3C-AD73-EE21AB6D6D84}" presName="compNode" presStyleCnt="0"/>
      <dgm:spPr/>
    </dgm:pt>
    <dgm:pt modelId="{84D751CB-61FA-4C7C-9FE8-EA2C74CCC78D}" type="pres">
      <dgm:prSet presAssocID="{FB2508B5-DD46-4F3C-AD73-EE21AB6D6D84}" presName="bgRect" presStyleLbl="bgShp" presStyleIdx="3" presStyleCnt="4"/>
      <dgm:spPr/>
    </dgm:pt>
    <dgm:pt modelId="{DA68CF8F-E3AD-4425-8FB2-4D544600B9FF}" type="pres">
      <dgm:prSet presAssocID="{FB2508B5-DD46-4F3C-AD73-EE21AB6D6D8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 mark"/>
        </a:ext>
      </dgm:extLst>
    </dgm:pt>
    <dgm:pt modelId="{D20BFEE9-E567-4C31-9B2B-BD6CAFA7DCD4}" type="pres">
      <dgm:prSet presAssocID="{FB2508B5-DD46-4F3C-AD73-EE21AB6D6D84}" presName="spaceRect" presStyleCnt="0"/>
      <dgm:spPr/>
    </dgm:pt>
    <dgm:pt modelId="{C5A16082-4AA8-450E-A3C8-30EA45CDBFA3}" type="pres">
      <dgm:prSet presAssocID="{FB2508B5-DD46-4F3C-AD73-EE21AB6D6D84}" presName="parTx" presStyleLbl="revTx" presStyleIdx="3" presStyleCnt="4">
        <dgm:presLayoutVars>
          <dgm:chMax val="0"/>
          <dgm:chPref val="0"/>
        </dgm:presLayoutVars>
      </dgm:prSet>
      <dgm:spPr/>
    </dgm:pt>
  </dgm:ptLst>
  <dgm:cxnLst>
    <dgm:cxn modelId="{7653A206-B6A5-42F3-B82A-5CC83F66C5D8}" srcId="{6AD0AD91-276D-4FFA-B665-3F7F30B11D18}" destId="{93422969-CEDE-4A2F-A7F2-85DC277BADC5}" srcOrd="2" destOrd="0" parTransId="{4870698E-8ECD-4C66-84B1-66F53C77DC33}" sibTransId="{84879CE3-4640-4F69-BC0F-3B5E37DA782F}"/>
    <dgm:cxn modelId="{A65D5C0F-6A87-4C35-9393-64AC5278F2AE}" type="presOf" srcId="{93422969-CEDE-4A2F-A7F2-85DC277BADC5}" destId="{6FB67122-3092-46D7-BF03-00EDAF122BC6}" srcOrd="0" destOrd="0" presId="urn:microsoft.com/office/officeart/2018/2/layout/IconVerticalSolidList"/>
    <dgm:cxn modelId="{E2B0BB34-3A9C-4587-8ACA-E27E16940019}" type="presOf" srcId="{6AD0AD91-276D-4FFA-B665-3F7F30B11D18}" destId="{1E0A29E8-4F2F-4E8B-B260-892CA51DCD3C}" srcOrd="0" destOrd="0" presId="urn:microsoft.com/office/officeart/2018/2/layout/IconVerticalSolidList"/>
    <dgm:cxn modelId="{E9698464-8798-4DEE-9B14-5E4C51280CDB}" srcId="{6AD0AD91-276D-4FFA-B665-3F7F30B11D18}" destId="{FB2508B5-DD46-4F3C-AD73-EE21AB6D6D84}" srcOrd="3" destOrd="0" parTransId="{DE92761B-682A-4C5A-AD5E-FA4A0CCC02D9}" sibTransId="{572E4A59-38CC-4C5C-9140-C12D7CC0A97C}"/>
    <dgm:cxn modelId="{E95D8445-98D9-47AB-AF00-7C19E0867659}" type="presOf" srcId="{A6FB10F6-56F7-45BD-8032-CEC46793F735}" destId="{973124A9-3F28-4222-88EB-A3F4747BAD70}" srcOrd="0" destOrd="0" presId="urn:microsoft.com/office/officeart/2018/2/layout/IconVerticalSolidList"/>
    <dgm:cxn modelId="{249BE265-FED7-4A98-878B-1BB73DE30AB2}" srcId="{6AD0AD91-276D-4FFA-B665-3F7F30B11D18}" destId="{B9527C9E-C345-4320-88C7-92C1BC9F5359}" srcOrd="0" destOrd="0" parTransId="{47A747F0-6F8E-4170-AD4C-907E8F46D3DA}" sibTransId="{ABC41C91-8B9E-4F72-B7D2-4ED788705C5F}"/>
    <dgm:cxn modelId="{3A1F1469-E851-4D73-96ED-27311074ED8B}" type="presOf" srcId="{FB2508B5-DD46-4F3C-AD73-EE21AB6D6D84}" destId="{C5A16082-4AA8-450E-A3C8-30EA45CDBFA3}" srcOrd="0" destOrd="0" presId="urn:microsoft.com/office/officeart/2018/2/layout/IconVerticalSolidList"/>
    <dgm:cxn modelId="{1616EFAE-D5E0-4F4D-8B52-07E4C038A614}" srcId="{6AD0AD91-276D-4FFA-B665-3F7F30B11D18}" destId="{A6FB10F6-56F7-45BD-8032-CEC46793F735}" srcOrd="1" destOrd="0" parTransId="{90231E44-0A04-4D3A-8527-62A66D8997C2}" sibTransId="{44651722-1655-46CE-BA8F-09905686CB91}"/>
    <dgm:cxn modelId="{B8E0F6FE-78F2-474C-B71C-A63F33A63903}" type="presOf" srcId="{B9527C9E-C345-4320-88C7-92C1BC9F5359}" destId="{A04382EF-77F9-453E-AC92-C6FD10637500}" srcOrd="0" destOrd="0" presId="urn:microsoft.com/office/officeart/2018/2/layout/IconVerticalSolidList"/>
    <dgm:cxn modelId="{40E85C52-CCDC-4D9A-88C2-70E9761BE086}" type="presParOf" srcId="{1E0A29E8-4F2F-4E8B-B260-892CA51DCD3C}" destId="{1DACA2E3-0E6E-4472-95C5-50FF93A72D54}" srcOrd="0" destOrd="0" presId="urn:microsoft.com/office/officeart/2018/2/layout/IconVerticalSolidList"/>
    <dgm:cxn modelId="{42FF025D-1509-4521-931D-E8051B3CBC34}" type="presParOf" srcId="{1DACA2E3-0E6E-4472-95C5-50FF93A72D54}" destId="{7B6FBAFE-FDE9-4553-8B2F-BDD9503FFA21}" srcOrd="0" destOrd="0" presId="urn:microsoft.com/office/officeart/2018/2/layout/IconVerticalSolidList"/>
    <dgm:cxn modelId="{0117A2BA-25B1-4423-AF59-78C0686CF615}" type="presParOf" srcId="{1DACA2E3-0E6E-4472-95C5-50FF93A72D54}" destId="{321DE188-A481-4052-903F-58C834A00ABC}" srcOrd="1" destOrd="0" presId="urn:microsoft.com/office/officeart/2018/2/layout/IconVerticalSolidList"/>
    <dgm:cxn modelId="{47C97009-CF5E-46BE-90B4-DD55412B4393}" type="presParOf" srcId="{1DACA2E3-0E6E-4472-95C5-50FF93A72D54}" destId="{506CCA27-A1D0-4681-B0E7-4507AAC5D566}" srcOrd="2" destOrd="0" presId="urn:microsoft.com/office/officeart/2018/2/layout/IconVerticalSolidList"/>
    <dgm:cxn modelId="{E07EE187-F599-4C9F-9262-98011F3E4DF0}" type="presParOf" srcId="{1DACA2E3-0E6E-4472-95C5-50FF93A72D54}" destId="{A04382EF-77F9-453E-AC92-C6FD10637500}" srcOrd="3" destOrd="0" presId="urn:microsoft.com/office/officeart/2018/2/layout/IconVerticalSolidList"/>
    <dgm:cxn modelId="{F1682D4C-B4FD-4197-9C70-5CE0B6FCE02E}" type="presParOf" srcId="{1E0A29E8-4F2F-4E8B-B260-892CA51DCD3C}" destId="{23131E7A-5119-4D84-85CC-72840AF0F086}" srcOrd="1" destOrd="0" presId="urn:microsoft.com/office/officeart/2018/2/layout/IconVerticalSolidList"/>
    <dgm:cxn modelId="{4749E61E-7A87-4747-AAF6-8967B4B52EB1}" type="presParOf" srcId="{1E0A29E8-4F2F-4E8B-B260-892CA51DCD3C}" destId="{FBBECCBA-0FD9-4C95-BBCD-4FE6A8B74153}" srcOrd="2" destOrd="0" presId="urn:microsoft.com/office/officeart/2018/2/layout/IconVerticalSolidList"/>
    <dgm:cxn modelId="{1EA729FB-9A77-4A6F-8703-742BDB5EDFE8}" type="presParOf" srcId="{FBBECCBA-0FD9-4C95-BBCD-4FE6A8B74153}" destId="{775D33A5-AAF2-4B75-8BCD-E3B960DC2EDE}" srcOrd="0" destOrd="0" presId="urn:microsoft.com/office/officeart/2018/2/layout/IconVerticalSolidList"/>
    <dgm:cxn modelId="{D701BDAE-5A7D-407F-869E-AB0B4B9366EF}" type="presParOf" srcId="{FBBECCBA-0FD9-4C95-BBCD-4FE6A8B74153}" destId="{25E9AB97-ECC5-4705-9111-F317812566EF}" srcOrd="1" destOrd="0" presId="urn:microsoft.com/office/officeart/2018/2/layout/IconVerticalSolidList"/>
    <dgm:cxn modelId="{9A5B02FA-1600-4799-BF86-CAD9C0B66E00}" type="presParOf" srcId="{FBBECCBA-0FD9-4C95-BBCD-4FE6A8B74153}" destId="{458F2F33-DE92-406A-8089-B90EDD3BF168}" srcOrd="2" destOrd="0" presId="urn:microsoft.com/office/officeart/2018/2/layout/IconVerticalSolidList"/>
    <dgm:cxn modelId="{6EB64CCD-B93F-4B75-9620-F9F714C177E9}" type="presParOf" srcId="{FBBECCBA-0FD9-4C95-BBCD-4FE6A8B74153}" destId="{973124A9-3F28-4222-88EB-A3F4747BAD70}" srcOrd="3" destOrd="0" presId="urn:microsoft.com/office/officeart/2018/2/layout/IconVerticalSolidList"/>
    <dgm:cxn modelId="{6F3FF872-4B0B-45D2-9E64-23E28E73F298}" type="presParOf" srcId="{1E0A29E8-4F2F-4E8B-B260-892CA51DCD3C}" destId="{4FA76E40-ED40-4897-9507-F7C5084453A0}" srcOrd="3" destOrd="0" presId="urn:microsoft.com/office/officeart/2018/2/layout/IconVerticalSolidList"/>
    <dgm:cxn modelId="{CA56B821-E54D-475A-B9DB-C919280842B7}" type="presParOf" srcId="{1E0A29E8-4F2F-4E8B-B260-892CA51DCD3C}" destId="{079EA419-6AA6-472F-B7DE-34123AE3E980}" srcOrd="4" destOrd="0" presId="urn:microsoft.com/office/officeart/2018/2/layout/IconVerticalSolidList"/>
    <dgm:cxn modelId="{569752DB-D524-44FE-B7F0-58BDB1A73401}" type="presParOf" srcId="{079EA419-6AA6-472F-B7DE-34123AE3E980}" destId="{B679B659-C9AA-4D70-A066-D2CD356ECB90}" srcOrd="0" destOrd="0" presId="urn:microsoft.com/office/officeart/2018/2/layout/IconVerticalSolidList"/>
    <dgm:cxn modelId="{2F0FE5F4-E39B-41BC-A889-653EE718E9A0}" type="presParOf" srcId="{079EA419-6AA6-472F-B7DE-34123AE3E980}" destId="{1DDA1714-5372-425F-A4C2-56A9E3B784C9}" srcOrd="1" destOrd="0" presId="urn:microsoft.com/office/officeart/2018/2/layout/IconVerticalSolidList"/>
    <dgm:cxn modelId="{CF9CC3CD-441A-44EC-84A1-78599DDDF58A}" type="presParOf" srcId="{079EA419-6AA6-472F-B7DE-34123AE3E980}" destId="{BE0395B9-CF0C-43B4-B3BB-0377A1967576}" srcOrd="2" destOrd="0" presId="urn:microsoft.com/office/officeart/2018/2/layout/IconVerticalSolidList"/>
    <dgm:cxn modelId="{5236489D-DD04-4080-A719-849D4B55BD41}" type="presParOf" srcId="{079EA419-6AA6-472F-B7DE-34123AE3E980}" destId="{6FB67122-3092-46D7-BF03-00EDAF122BC6}" srcOrd="3" destOrd="0" presId="urn:microsoft.com/office/officeart/2018/2/layout/IconVerticalSolidList"/>
    <dgm:cxn modelId="{8A3D0BE5-BCF7-470F-A66C-DCE0E6F866CE}" type="presParOf" srcId="{1E0A29E8-4F2F-4E8B-B260-892CA51DCD3C}" destId="{9BED22A2-83C6-4C83-BE78-169AE99F2A26}" srcOrd="5" destOrd="0" presId="urn:microsoft.com/office/officeart/2018/2/layout/IconVerticalSolidList"/>
    <dgm:cxn modelId="{87F17419-9D5E-4362-9745-DCB2780713B2}" type="presParOf" srcId="{1E0A29E8-4F2F-4E8B-B260-892CA51DCD3C}" destId="{C3831CA8-50E2-4D28-AB65-3649AFD4B19E}" srcOrd="6" destOrd="0" presId="urn:microsoft.com/office/officeart/2018/2/layout/IconVerticalSolidList"/>
    <dgm:cxn modelId="{CBC531CF-4BFE-47DC-B415-CA99B7BD326C}" type="presParOf" srcId="{C3831CA8-50E2-4D28-AB65-3649AFD4B19E}" destId="{84D751CB-61FA-4C7C-9FE8-EA2C74CCC78D}" srcOrd="0" destOrd="0" presId="urn:microsoft.com/office/officeart/2018/2/layout/IconVerticalSolidList"/>
    <dgm:cxn modelId="{FEAE38B1-14D0-4FAD-A34E-F8A8C7A190FB}" type="presParOf" srcId="{C3831CA8-50E2-4D28-AB65-3649AFD4B19E}" destId="{DA68CF8F-E3AD-4425-8FB2-4D544600B9FF}" srcOrd="1" destOrd="0" presId="urn:microsoft.com/office/officeart/2018/2/layout/IconVerticalSolidList"/>
    <dgm:cxn modelId="{A6E37A63-B3DE-44B3-AB8A-0E9DD49268C3}" type="presParOf" srcId="{C3831CA8-50E2-4D28-AB65-3649AFD4B19E}" destId="{D20BFEE9-E567-4C31-9B2B-BD6CAFA7DCD4}" srcOrd="2" destOrd="0" presId="urn:microsoft.com/office/officeart/2018/2/layout/IconVerticalSolidList"/>
    <dgm:cxn modelId="{296456C8-5ACE-4BC5-9B53-D0374816E9EF}" type="presParOf" srcId="{C3831CA8-50E2-4D28-AB65-3649AFD4B19E}" destId="{C5A16082-4AA8-450E-A3C8-30EA45CDBF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4CACC5F-3411-4315-8872-7C29B2B49196}"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7ACA909E-B646-4E44-9C90-AF1A98AD0EAB}">
      <dgm:prSet/>
      <dgm:spPr/>
      <dgm:t>
        <a:bodyPr/>
        <a:lstStyle/>
        <a:p>
          <a:r>
            <a:rPr lang="en-US" dirty="0"/>
            <a:t>“Residential independence has often been viewed as a key marker of entry to adulthood.”</a:t>
          </a:r>
        </a:p>
      </dgm:t>
    </dgm:pt>
    <dgm:pt modelId="{CAB58B19-7164-40D3-8810-AD5A3AC7CE9F}" type="parTrans" cxnId="{89416D49-019C-4408-ACAF-8DF81CA06BDD}">
      <dgm:prSet/>
      <dgm:spPr/>
      <dgm:t>
        <a:bodyPr/>
        <a:lstStyle/>
        <a:p>
          <a:endParaRPr lang="en-US"/>
        </a:p>
      </dgm:t>
    </dgm:pt>
    <dgm:pt modelId="{4F3170D7-2636-477F-A539-D2F3B557BEA2}" type="sibTrans" cxnId="{89416D49-019C-4408-ACAF-8DF81CA06BDD}">
      <dgm:prSet/>
      <dgm:spPr/>
      <dgm:t>
        <a:bodyPr/>
        <a:lstStyle/>
        <a:p>
          <a:endParaRPr lang="en-US"/>
        </a:p>
      </dgm:t>
    </dgm:pt>
    <dgm:pt modelId="{289A68A2-CF26-4A4D-B1BB-449EDDE42BB6}">
      <dgm:prSet/>
      <dgm:spPr/>
      <dgm:t>
        <a:bodyPr/>
        <a:lstStyle/>
        <a:p>
          <a:r>
            <a:rPr lang="en-US"/>
            <a:t>“Young adults with an ASD resided with a parent or guardian at higher rates and for longer periods of time after leaving high school than young adults with ED, LD or MR. </a:t>
          </a:r>
        </a:p>
      </dgm:t>
    </dgm:pt>
    <dgm:pt modelId="{0D89044A-6BAB-4911-88DB-7CB0C8506EE6}" type="parTrans" cxnId="{7A64A593-4EB7-4F73-A23A-3B86F5D1BBB1}">
      <dgm:prSet/>
      <dgm:spPr/>
      <dgm:t>
        <a:bodyPr/>
        <a:lstStyle/>
        <a:p>
          <a:endParaRPr lang="en-US"/>
        </a:p>
      </dgm:t>
    </dgm:pt>
    <dgm:pt modelId="{09D067AF-BC9C-4747-BC42-DDBAF474A2C2}" type="sibTrans" cxnId="{7A64A593-4EB7-4F73-A23A-3B86F5D1BBB1}">
      <dgm:prSet/>
      <dgm:spPr/>
      <dgm:t>
        <a:bodyPr/>
        <a:lstStyle/>
        <a:p>
          <a:endParaRPr lang="en-US"/>
        </a:p>
      </dgm:t>
    </dgm:pt>
    <dgm:pt modelId="{83D8DD15-51C6-4340-96DB-8E759C39D10B}">
      <dgm:prSet/>
      <dgm:spPr/>
      <dgm:t>
        <a:bodyPr/>
        <a:lstStyle/>
        <a:p>
          <a:r>
            <a:rPr lang="en-US"/>
            <a:t>Moreover, young adults with an ASD had the highest rate of supervised living arrangements and the lowest rate of independent living since leaving high school.”</a:t>
          </a:r>
        </a:p>
      </dgm:t>
    </dgm:pt>
    <dgm:pt modelId="{3615FB37-F7D2-4555-ACC3-438D4477891E}" type="parTrans" cxnId="{527490B8-B9AC-4760-9F28-2F03744EC709}">
      <dgm:prSet/>
      <dgm:spPr/>
      <dgm:t>
        <a:bodyPr/>
        <a:lstStyle/>
        <a:p>
          <a:endParaRPr lang="en-US"/>
        </a:p>
      </dgm:t>
    </dgm:pt>
    <dgm:pt modelId="{1C4D1541-AFD8-40EB-9E0A-CFADB04F072A}" type="sibTrans" cxnId="{527490B8-B9AC-4760-9F28-2F03744EC709}">
      <dgm:prSet/>
      <dgm:spPr/>
      <dgm:t>
        <a:bodyPr/>
        <a:lstStyle/>
        <a:p>
          <a:endParaRPr lang="en-US"/>
        </a:p>
      </dgm:t>
    </dgm:pt>
    <dgm:pt modelId="{DB9948E2-2755-4C34-805A-1E9804ECA4D9}" type="pres">
      <dgm:prSet presAssocID="{44CACC5F-3411-4315-8872-7C29B2B49196}" presName="linear" presStyleCnt="0">
        <dgm:presLayoutVars>
          <dgm:animLvl val="lvl"/>
          <dgm:resizeHandles val="exact"/>
        </dgm:presLayoutVars>
      </dgm:prSet>
      <dgm:spPr/>
    </dgm:pt>
    <dgm:pt modelId="{66068BD9-AB6E-4ADB-BA46-FB52153AFD30}" type="pres">
      <dgm:prSet presAssocID="{7ACA909E-B646-4E44-9C90-AF1A98AD0EAB}" presName="parentText" presStyleLbl="node1" presStyleIdx="0" presStyleCnt="3" custScaleY="94290">
        <dgm:presLayoutVars>
          <dgm:chMax val="0"/>
          <dgm:bulletEnabled val="1"/>
        </dgm:presLayoutVars>
      </dgm:prSet>
      <dgm:spPr/>
    </dgm:pt>
    <dgm:pt modelId="{8C8B1B70-7D30-4365-A465-174924134EA5}" type="pres">
      <dgm:prSet presAssocID="{4F3170D7-2636-477F-A539-D2F3B557BEA2}" presName="spacer" presStyleCnt="0"/>
      <dgm:spPr/>
    </dgm:pt>
    <dgm:pt modelId="{D571709F-E238-4AC3-AA05-EFA917A0F196}" type="pres">
      <dgm:prSet presAssocID="{289A68A2-CF26-4A4D-B1BB-449EDDE42BB6}" presName="parentText" presStyleLbl="node1" presStyleIdx="1" presStyleCnt="3">
        <dgm:presLayoutVars>
          <dgm:chMax val="0"/>
          <dgm:bulletEnabled val="1"/>
        </dgm:presLayoutVars>
      </dgm:prSet>
      <dgm:spPr/>
    </dgm:pt>
    <dgm:pt modelId="{EBB63855-7F14-4EF2-A52A-1732A35EE014}" type="pres">
      <dgm:prSet presAssocID="{09D067AF-BC9C-4747-BC42-DDBAF474A2C2}" presName="spacer" presStyleCnt="0"/>
      <dgm:spPr/>
    </dgm:pt>
    <dgm:pt modelId="{9A0E70C7-2F30-42EF-BB10-C5772CD1CFA9}" type="pres">
      <dgm:prSet presAssocID="{83D8DD15-51C6-4340-96DB-8E759C39D10B}" presName="parentText" presStyleLbl="node1" presStyleIdx="2" presStyleCnt="3">
        <dgm:presLayoutVars>
          <dgm:chMax val="0"/>
          <dgm:bulletEnabled val="1"/>
        </dgm:presLayoutVars>
      </dgm:prSet>
      <dgm:spPr/>
    </dgm:pt>
  </dgm:ptLst>
  <dgm:cxnLst>
    <dgm:cxn modelId="{89416D49-019C-4408-ACAF-8DF81CA06BDD}" srcId="{44CACC5F-3411-4315-8872-7C29B2B49196}" destId="{7ACA909E-B646-4E44-9C90-AF1A98AD0EAB}" srcOrd="0" destOrd="0" parTransId="{CAB58B19-7164-40D3-8810-AD5A3AC7CE9F}" sibTransId="{4F3170D7-2636-477F-A539-D2F3B557BEA2}"/>
    <dgm:cxn modelId="{A0021370-04B5-42D8-9096-2F61FF8F9418}" type="presOf" srcId="{7ACA909E-B646-4E44-9C90-AF1A98AD0EAB}" destId="{66068BD9-AB6E-4ADB-BA46-FB52153AFD30}" srcOrd="0" destOrd="0" presId="urn:microsoft.com/office/officeart/2005/8/layout/vList2"/>
    <dgm:cxn modelId="{7A64A593-4EB7-4F73-A23A-3B86F5D1BBB1}" srcId="{44CACC5F-3411-4315-8872-7C29B2B49196}" destId="{289A68A2-CF26-4A4D-B1BB-449EDDE42BB6}" srcOrd="1" destOrd="0" parTransId="{0D89044A-6BAB-4911-88DB-7CB0C8506EE6}" sibTransId="{09D067AF-BC9C-4747-BC42-DDBAF474A2C2}"/>
    <dgm:cxn modelId="{7DF5C7B5-05A4-45D9-949B-29D0AD92CCCC}" type="presOf" srcId="{44CACC5F-3411-4315-8872-7C29B2B49196}" destId="{DB9948E2-2755-4C34-805A-1E9804ECA4D9}" srcOrd="0" destOrd="0" presId="urn:microsoft.com/office/officeart/2005/8/layout/vList2"/>
    <dgm:cxn modelId="{527490B8-B9AC-4760-9F28-2F03744EC709}" srcId="{44CACC5F-3411-4315-8872-7C29B2B49196}" destId="{83D8DD15-51C6-4340-96DB-8E759C39D10B}" srcOrd="2" destOrd="0" parTransId="{3615FB37-F7D2-4555-ACC3-438D4477891E}" sibTransId="{1C4D1541-AFD8-40EB-9E0A-CFADB04F072A}"/>
    <dgm:cxn modelId="{BA1460BC-E1FE-4CE1-944E-461FE69430E7}" type="presOf" srcId="{289A68A2-CF26-4A4D-B1BB-449EDDE42BB6}" destId="{D571709F-E238-4AC3-AA05-EFA917A0F196}" srcOrd="0" destOrd="0" presId="urn:microsoft.com/office/officeart/2005/8/layout/vList2"/>
    <dgm:cxn modelId="{319969C7-B0D8-4DF3-96B4-D0665A13D3F8}" type="presOf" srcId="{83D8DD15-51C6-4340-96DB-8E759C39D10B}" destId="{9A0E70C7-2F30-42EF-BB10-C5772CD1CFA9}" srcOrd="0" destOrd="0" presId="urn:microsoft.com/office/officeart/2005/8/layout/vList2"/>
    <dgm:cxn modelId="{AB24FF02-E608-4082-BD69-AE17D6F06863}" type="presParOf" srcId="{DB9948E2-2755-4C34-805A-1E9804ECA4D9}" destId="{66068BD9-AB6E-4ADB-BA46-FB52153AFD30}" srcOrd="0" destOrd="0" presId="urn:microsoft.com/office/officeart/2005/8/layout/vList2"/>
    <dgm:cxn modelId="{DC0228DC-9171-43E7-8432-09C99F343358}" type="presParOf" srcId="{DB9948E2-2755-4C34-805A-1E9804ECA4D9}" destId="{8C8B1B70-7D30-4365-A465-174924134EA5}" srcOrd="1" destOrd="0" presId="urn:microsoft.com/office/officeart/2005/8/layout/vList2"/>
    <dgm:cxn modelId="{0D20FF9C-31C2-470D-82B9-CD0DDC990602}" type="presParOf" srcId="{DB9948E2-2755-4C34-805A-1E9804ECA4D9}" destId="{D571709F-E238-4AC3-AA05-EFA917A0F196}" srcOrd="2" destOrd="0" presId="urn:microsoft.com/office/officeart/2005/8/layout/vList2"/>
    <dgm:cxn modelId="{6E5DA911-4233-4629-BF10-ED764A269799}" type="presParOf" srcId="{DB9948E2-2755-4C34-805A-1E9804ECA4D9}" destId="{EBB63855-7F14-4EF2-A52A-1732A35EE014}" srcOrd="3" destOrd="0" presId="urn:microsoft.com/office/officeart/2005/8/layout/vList2"/>
    <dgm:cxn modelId="{D78A2CA4-259F-4587-96B1-B01B0078EF4F}" type="presParOf" srcId="{DB9948E2-2755-4C34-805A-1E9804ECA4D9}" destId="{9A0E70C7-2F30-42EF-BB10-C5772CD1CFA9}"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F0B8BB7-D953-4084-821A-63F05D8B0BB3}"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F0B3E357-3C80-4013-AAAD-3C64550C84BE}">
      <dgm:prSet/>
      <dgm:spPr/>
      <dgm:t>
        <a:bodyPr/>
        <a:lstStyle/>
        <a:p>
          <a:r>
            <a:rPr lang="en-US" dirty="0"/>
            <a:t>Menstruation</a:t>
          </a:r>
        </a:p>
      </dgm:t>
    </dgm:pt>
    <dgm:pt modelId="{7484EFF3-A2B8-4141-964D-C0DA46C5EC4A}" type="parTrans" cxnId="{AFB4C5A4-4014-4254-AE21-50DD50710414}">
      <dgm:prSet/>
      <dgm:spPr/>
      <dgm:t>
        <a:bodyPr/>
        <a:lstStyle/>
        <a:p>
          <a:endParaRPr lang="en-US"/>
        </a:p>
      </dgm:t>
    </dgm:pt>
    <dgm:pt modelId="{7627B620-752C-4A3B-9F91-13673F7BD634}" type="sibTrans" cxnId="{AFB4C5A4-4014-4254-AE21-50DD50710414}">
      <dgm:prSet/>
      <dgm:spPr/>
      <dgm:t>
        <a:bodyPr/>
        <a:lstStyle/>
        <a:p>
          <a:endParaRPr lang="en-US"/>
        </a:p>
      </dgm:t>
    </dgm:pt>
    <dgm:pt modelId="{5205056C-9D14-4738-937C-9A1B6E027514}">
      <dgm:prSet/>
      <dgm:spPr/>
      <dgm:t>
        <a:bodyPr/>
        <a:lstStyle/>
        <a:p>
          <a:r>
            <a:rPr lang="en-US"/>
            <a:t>Masturbation</a:t>
          </a:r>
        </a:p>
      </dgm:t>
    </dgm:pt>
    <dgm:pt modelId="{394C5E4F-BF47-4731-9508-21D118D90DAE}" type="parTrans" cxnId="{3878E293-AF07-4A32-9647-F81BC4852DE8}">
      <dgm:prSet/>
      <dgm:spPr/>
      <dgm:t>
        <a:bodyPr/>
        <a:lstStyle/>
        <a:p>
          <a:endParaRPr lang="en-US"/>
        </a:p>
      </dgm:t>
    </dgm:pt>
    <dgm:pt modelId="{F2B02D41-6ED1-4C6F-A60E-855F887AA55A}" type="sibTrans" cxnId="{3878E293-AF07-4A32-9647-F81BC4852DE8}">
      <dgm:prSet/>
      <dgm:spPr/>
      <dgm:t>
        <a:bodyPr/>
        <a:lstStyle/>
        <a:p>
          <a:endParaRPr lang="en-US"/>
        </a:p>
      </dgm:t>
    </dgm:pt>
    <dgm:pt modelId="{E1124825-258F-435B-99D3-059E62A891D5}">
      <dgm:prSet/>
      <dgm:spPr/>
      <dgm:t>
        <a:bodyPr/>
        <a:lstStyle/>
        <a:p>
          <a:r>
            <a:rPr lang="en-US"/>
            <a:t>Social Connection</a:t>
          </a:r>
        </a:p>
      </dgm:t>
    </dgm:pt>
    <dgm:pt modelId="{A1F403C9-4C1E-40ED-A507-FF4A0C6B3D5A}" type="parTrans" cxnId="{7BD170E7-5C75-4C81-BBF7-08590384771F}">
      <dgm:prSet/>
      <dgm:spPr/>
      <dgm:t>
        <a:bodyPr/>
        <a:lstStyle/>
        <a:p>
          <a:endParaRPr lang="en-US"/>
        </a:p>
      </dgm:t>
    </dgm:pt>
    <dgm:pt modelId="{4F008CDA-6B21-4952-8A20-9401430EAC8A}" type="sibTrans" cxnId="{7BD170E7-5C75-4C81-BBF7-08590384771F}">
      <dgm:prSet/>
      <dgm:spPr/>
      <dgm:t>
        <a:bodyPr/>
        <a:lstStyle/>
        <a:p>
          <a:endParaRPr lang="en-US"/>
        </a:p>
      </dgm:t>
    </dgm:pt>
    <dgm:pt modelId="{91E0B7F5-133C-429C-893E-2CB8A9CD670C}">
      <dgm:prSet/>
      <dgm:spPr/>
      <dgm:t>
        <a:bodyPr/>
        <a:lstStyle/>
        <a:p>
          <a:r>
            <a:rPr lang="en-US"/>
            <a:t>Legal Considerations</a:t>
          </a:r>
        </a:p>
      </dgm:t>
    </dgm:pt>
    <dgm:pt modelId="{2B92C891-7633-4583-B843-98EE465AB56B}" type="parTrans" cxnId="{00FACED5-161C-476A-A017-55F47941AB48}">
      <dgm:prSet/>
      <dgm:spPr/>
      <dgm:t>
        <a:bodyPr/>
        <a:lstStyle/>
        <a:p>
          <a:endParaRPr lang="en-US"/>
        </a:p>
      </dgm:t>
    </dgm:pt>
    <dgm:pt modelId="{B13D339D-CC48-4897-9337-601F3534C540}" type="sibTrans" cxnId="{00FACED5-161C-476A-A017-55F47941AB48}">
      <dgm:prSet/>
      <dgm:spPr/>
      <dgm:t>
        <a:bodyPr/>
        <a:lstStyle/>
        <a:p>
          <a:endParaRPr lang="en-US"/>
        </a:p>
      </dgm:t>
    </dgm:pt>
    <dgm:pt modelId="{547C6AF6-2704-494B-AA5A-0A06CECCDCA7}">
      <dgm:prSet/>
      <dgm:spPr/>
      <dgm:t>
        <a:bodyPr/>
        <a:lstStyle/>
        <a:p>
          <a:r>
            <a:rPr lang="en-US"/>
            <a:t>Sexual Abuse</a:t>
          </a:r>
        </a:p>
      </dgm:t>
    </dgm:pt>
    <dgm:pt modelId="{69657981-0A13-4B0A-9352-83A83F76ACAA}" type="parTrans" cxnId="{67804259-4708-47BC-A792-B92199B46D78}">
      <dgm:prSet/>
      <dgm:spPr/>
      <dgm:t>
        <a:bodyPr/>
        <a:lstStyle/>
        <a:p>
          <a:endParaRPr lang="en-US"/>
        </a:p>
      </dgm:t>
    </dgm:pt>
    <dgm:pt modelId="{F1E78309-75CA-4C6F-9DA6-5E889D803176}" type="sibTrans" cxnId="{67804259-4708-47BC-A792-B92199B46D78}">
      <dgm:prSet/>
      <dgm:spPr/>
      <dgm:t>
        <a:bodyPr/>
        <a:lstStyle/>
        <a:p>
          <a:endParaRPr lang="en-US"/>
        </a:p>
      </dgm:t>
    </dgm:pt>
    <dgm:pt modelId="{40B35B48-E452-48C5-B003-CDB3FBF3A1D9}">
      <dgm:prSet/>
      <dgm:spPr/>
      <dgm:t>
        <a:bodyPr/>
        <a:lstStyle/>
        <a:p>
          <a:r>
            <a:rPr lang="en-US"/>
            <a:t>Contraception</a:t>
          </a:r>
        </a:p>
      </dgm:t>
    </dgm:pt>
    <dgm:pt modelId="{BEC61724-80C5-47EF-B961-9C20A54AF542}" type="parTrans" cxnId="{2C324B3F-B818-4358-9DC5-0027944D8C07}">
      <dgm:prSet/>
      <dgm:spPr/>
      <dgm:t>
        <a:bodyPr/>
        <a:lstStyle/>
        <a:p>
          <a:endParaRPr lang="en-US"/>
        </a:p>
      </dgm:t>
    </dgm:pt>
    <dgm:pt modelId="{4C67FB55-0D6D-4FF3-A6CF-2C35D09C42B0}" type="sibTrans" cxnId="{2C324B3F-B818-4358-9DC5-0027944D8C07}">
      <dgm:prSet/>
      <dgm:spPr/>
      <dgm:t>
        <a:bodyPr/>
        <a:lstStyle/>
        <a:p>
          <a:endParaRPr lang="en-US"/>
        </a:p>
      </dgm:t>
    </dgm:pt>
    <dgm:pt modelId="{96E48984-EFE1-41D1-83EE-A5C79E517B4C}">
      <dgm:prSet/>
      <dgm:spPr/>
      <dgm:t>
        <a:bodyPr/>
        <a:lstStyle/>
        <a:p>
          <a:r>
            <a:rPr lang="en-US"/>
            <a:t>STI Awareness/Prevention</a:t>
          </a:r>
        </a:p>
      </dgm:t>
    </dgm:pt>
    <dgm:pt modelId="{5C7A249C-25D4-4CC5-AFAB-D14611FF7F49}" type="parTrans" cxnId="{027DD372-DEEF-45E7-9002-B115622C4135}">
      <dgm:prSet/>
      <dgm:spPr/>
      <dgm:t>
        <a:bodyPr/>
        <a:lstStyle/>
        <a:p>
          <a:endParaRPr lang="en-US"/>
        </a:p>
      </dgm:t>
    </dgm:pt>
    <dgm:pt modelId="{A29166A1-F052-49D8-9845-C7BC00BA85ED}" type="sibTrans" cxnId="{027DD372-DEEF-45E7-9002-B115622C4135}">
      <dgm:prSet/>
      <dgm:spPr/>
      <dgm:t>
        <a:bodyPr/>
        <a:lstStyle/>
        <a:p>
          <a:endParaRPr lang="en-US"/>
        </a:p>
      </dgm:t>
    </dgm:pt>
    <dgm:pt modelId="{1C652B7E-A7F5-4F1C-A3D5-34877A75400D}">
      <dgm:prSet/>
      <dgm:spPr/>
      <dgm:t>
        <a:bodyPr/>
        <a:lstStyle/>
        <a:p>
          <a:r>
            <a:rPr lang="en-US"/>
            <a:t>Sexual Orientation/Identity</a:t>
          </a:r>
        </a:p>
      </dgm:t>
    </dgm:pt>
    <dgm:pt modelId="{191FD59A-D5FF-4D0B-B9B8-0013ED455739}" type="parTrans" cxnId="{4656D42B-78D4-4823-B6C9-6A3583441F8C}">
      <dgm:prSet/>
      <dgm:spPr/>
      <dgm:t>
        <a:bodyPr/>
        <a:lstStyle/>
        <a:p>
          <a:endParaRPr lang="en-US"/>
        </a:p>
      </dgm:t>
    </dgm:pt>
    <dgm:pt modelId="{32CC6617-89C2-40B3-895D-3A304F9256BB}" type="sibTrans" cxnId="{4656D42B-78D4-4823-B6C9-6A3583441F8C}">
      <dgm:prSet/>
      <dgm:spPr/>
      <dgm:t>
        <a:bodyPr/>
        <a:lstStyle/>
        <a:p>
          <a:endParaRPr lang="en-US"/>
        </a:p>
      </dgm:t>
    </dgm:pt>
    <dgm:pt modelId="{93DBA956-41AD-4C7A-A779-9FE78EF30571}">
      <dgm:prSet/>
      <dgm:spPr/>
      <dgm:t>
        <a:bodyPr/>
        <a:lstStyle/>
        <a:p>
          <a:r>
            <a:rPr lang="en-US"/>
            <a:t>Pregnancy/Parenting</a:t>
          </a:r>
        </a:p>
      </dgm:t>
    </dgm:pt>
    <dgm:pt modelId="{D87891C5-AC32-4986-AD92-91D83C20EA91}" type="parTrans" cxnId="{7D20FD61-2AB8-408C-8D61-69C85153C506}">
      <dgm:prSet/>
      <dgm:spPr/>
      <dgm:t>
        <a:bodyPr/>
        <a:lstStyle/>
        <a:p>
          <a:endParaRPr lang="en-US"/>
        </a:p>
      </dgm:t>
    </dgm:pt>
    <dgm:pt modelId="{3CB746A2-57F8-4750-B098-5B045AFDF21A}" type="sibTrans" cxnId="{7D20FD61-2AB8-408C-8D61-69C85153C506}">
      <dgm:prSet/>
      <dgm:spPr/>
      <dgm:t>
        <a:bodyPr/>
        <a:lstStyle/>
        <a:p>
          <a:endParaRPr lang="en-US"/>
        </a:p>
      </dgm:t>
    </dgm:pt>
    <dgm:pt modelId="{313DD7B4-EB06-40C0-B59E-752956FFFDBA}" type="pres">
      <dgm:prSet presAssocID="{BF0B8BB7-D953-4084-821A-63F05D8B0BB3}" presName="vert0" presStyleCnt="0">
        <dgm:presLayoutVars>
          <dgm:dir/>
          <dgm:animOne val="branch"/>
          <dgm:animLvl val="lvl"/>
        </dgm:presLayoutVars>
      </dgm:prSet>
      <dgm:spPr/>
    </dgm:pt>
    <dgm:pt modelId="{010EC8E2-0E60-4167-AD3C-2DD159188041}" type="pres">
      <dgm:prSet presAssocID="{F0B3E357-3C80-4013-AAAD-3C64550C84BE}" presName="thickLine" presStyleLbl="alignNode1" presStyleIdx="0" presStyleCnt="9"/>
      <dgm:spPr/>
    </dgm:pt>
    <dgm:pt modelId="{187C6F8C-3CAE-4A80-BB8E-5D1CFAEBB4A5}" type="pres">
      <dgm:prSet presAssocID="{F0B3E357-3C80-4013-AAAD-3C64550C84BE}" presName="horz1" presStyleCnt="0"/>
      <dgm:spPr/>
    </dgm:pt>
    <dgm:pt modelId="{708E01A1-8900-4F81-BD90-FC827847A91D}" type="pres">
      <dgm:prSet presAssocID="{F0B3E357-3C80-4013-AAAD-3C64550C84BE}" presName="tx1" presStyleLbl="revTx" presStyleIdx="0" presStyleCnt="9"/>
      <dgm:spPr/>
    </dgm:pt>
    <dgm:pt modelId="{448D9D16-54FE-48BA-9B3C-E07444619070}" type="pres">
      <dgm:prSet presAssocID="{F0B3E357-3C80-4013-AAAD-3C64550C84BE}" presName="vert1" presStyleCnt="0"/>
      <dgm:spPr/>
    </dgm:pt>
    <dgm:pt modelId="{AAB643FD-C924-43DD-A817-63F819960709}" type="pres">
      <dgm:prSet presAssocID="{5205056C-9D14-4738-937C-9A1B6E027514}" presName="thickLine" presStyleLbl="alignNode1" presStyleIdx="1" presStyleCnt="9"/>
      <dgm:spPr/>
    </dgm:pt>
    <dgm:pt modelId="{1B6A2854-74F2-4932-90C5-C5DC0C1F7892}" type="pres">
      <dgm:prSet presAssocID="{5205056C-9D14-4738-937C-9A1B6E027514}" presName="horz1" presStyleCnt="0"/>
      <dgm:spPr/>
    </dgm:pt>
    <dgm:pt modelId="{53BC3973-5302-4896-B3C6-6AB8478B4A9A}" type="pres">
      <dgm:prSet presAssocID="{5205056C-9D14-4738-937C-9A1B6E027514}" presName="tx1" presStyleLbl="revTx" presStyleIdx="1" presStyleCnt="9"/>
      <dgm:spPr/>
    </dgm:pt>
    <dgm:pt modelId="{97D22B7C-7719-4DFD-9F81-8CDF4515C4C0}" type="pres">
      <dgm:prSet presAssocID="{5205056C-9D14-4738-937C-9A1B6E027514}" presName="vert1" presStyleCnt="0"/>
      <dgm:spPr/>
    </dgm:pt>
    <dgm:pt modelId="{078675D1-E1CA-43AE-91E9-11088E806A73}" type="pres">
      <dgm:prSet presAssocID="{E1124825-258F-435B-99D3-059E62A891D5}" presName="thickLine" presStyleLbl="alignNode1" presStyleIdx="2" presStyleCnt="9"/>
      <dgm:spPr/>
    </dgm:pt>
    <dgm:pt modelId="{850C2C9A-2F23-4C7C-A080-2845D7BFFBBA}" type="pres">
      <dgm:prSet presAssocID="{E1124825-258F-435B-99D3-059E62A891D5}" presName="horz1" presStyleCnt="0"/>
      <dgm:spPr/>
    </dgm:pt>
    <dgm:pt modelId="{36677D21-B6AF-4070-A8BB-A8C0A0A18C37}" type="pres">
      <dgm:prSet presAssocID="{E1124825-258F-435B-99D3-059E62A891D5}" presName="tx1" presStyleLbl="revTx" presStyleIdx="2" presStyleCnt="9"/>
      <dgm:spPr/>
    </dgm:pt>
    <dgm:pt modelId="{C068B536-2A93-40F9-BE86-A4D0D5A2B021}" type="pres">
      <dgm:prSet presAssocID="{E1124825-258F-435B-99D3-059E62A891D5}" presName="vert1" presStyleCnt="0"/>
      <dgm:spPr/>
    </dgm:pt>
    <dgm:pt modelId="{2E042BC7-5929-4563-BFF4-99F5BA055D27}" type="pres">
      <dgm:prSet presAssocID="{91E0B7F5-133C-429C-893E-2CB8A9CD670C}" presName="thickLine" presStyleLbl="alignNode1" presStyleIdx="3" presStyleCnt="9"/>
      <dgm:spPr/>
    </dgm:pt>
    <dgm:pt modelId="{5B3CF12F-E9EB-4DD1-88B3-3A8C7A7C643E}" type="pres">
      <dgm:prSet presAssocID="{91E0B7F5-133C-429C-893E-2CB8A9CD670C}" presName="horz1" presStyleCnt="0"/>
      <dgm:spPr/>
    </dgm:pt>
    <dgm:pt modelId="{09B8421A-E56B-483A-BE65-4C4E3487E136}" type="pres">
      <dgm:prSet presAssocID="{91E0B7F5-133C-429C-893E-2CB8A9CD670C}" presName="tx1" presStyleLbl="revTx" presStyleIdx="3" presStyleCnt="9"/>
      <dgm:spPr/>
    </dgm:pt>
    <dgm:pt modelId="{891B412B-6434-43E4-974D-9ABCDE7C4530}" type="pres">
      <dgm:prSet presAssocID="{91E0B7F5-133C-429C-893E-2CB8A9CD670C}" presName="vert1" presStyleCnt="0"/>
      <dgm:spPr/>
    </dgm:pt>
    <dgm:pt modelId="{A3130E13-23ED-4E08-BB4D-361DA763AF5C}" type="pres">
      <dgm:prSet presAssocID="{547C6AF6-2704-494B-AA5A-0A06CECCDCA7}" presName="thickLine" presStyleLbl="alignNode1" presStyleIdx="4" presStyleCnt="9"/>
      <dgm:spPr/>
    </dgm:pt>
    <dgm:pt modelId="{221CFB1A-8F17-48E8-9395-B1814B8577CF}" type="pres">
      <dgm:prSet presAssocID="{547C6AF6-2704-494B-AA5A-0A06CECCDCA7}" presName="horz1" presStyleCnt="0"/>
      <dgm:spPr/>
    </dgm:pt>
    <dgm:pt modelId="{29B13382-097C-4A82-824F-94EC2D4D9960}" type="pres">
      <dgm:prSet presAssocID="{547C6AF6-2704-494B-AA5A-0A06CECCDCA7}" presName="tx1" presStyleLbl="revTx" presStyleIdx="4" presStyleCnt="9"/>
      <dgm:spPr/>
    </dgm:pt>
    <dgm:pt modelId="{FDF26D88-8C9A-4E04-8BE8-13A5CD3F2E31}" type="pres">
      <dgm:prSet presAssocID="{547C6AF6-2704-494B-AA5A-0A06CECCDCA7}" presName="vert1" presStyleCnt="0"/>
      <dgm:spPr/>
    </dgm:pt>
    <dgm:pt modelId="{069D06E1-ECD7-4D25-AAFE-34F68755143A}" type="pres">
      <dgm:prSet presAssocID="{40B35B48-E452-48C5-B003-CDB3FBF3A1D9}" presName="thickLine" presStyleLbl="alignNode1" presStyleIdx="5" presStyleCnt="9"/>
      <dgm:spPr/>
    </dgm:pt>
    <dgm:pt modelId="{D2406D7E-63AB-4F67-8391-A36CF896B75A}" type="pres">
      <dgm:prSet presAssocID="{40B35B48-E452-48C5-B003-CDB3FBF3A1D9}" presName="horz1" presStyleCnt="0"/>
      <dgm:spPr/>
    </dgm:pt>
    <dgm:pt modelId="{11727B5E-FC43-4D5E-9044-30EEC650C04B}" type="pres">
      <dgm:prSet presAssocID="{40B35B48-E452-48C5-B003-CDB3FBF3A1D9}" presName="tx1" presStyleLbl="revTx" presStyleIdx="5" presStyleCnt="9"/>
      <dgm:spPr/>
    </dgm:pt>
    <dgm:pt modelId="{EA552871-A643-4B5F-8BC8-6A775B2CC457}" type="pres">
      <dgm:prSet presAssocID="{40B35B48-E452-48C5-B003-CDB3FBF3A1D9}" presName="vert1" presStyleCnt="0"/>
      <dgm:spPr/>
    </dgm:pt>
    <dgm:pt modelId="{F83682B1-4D4B-40A5-83E5-EF364E2094F0}" type="pres">
      <dgm:prSet presAssocID="{96E48984-EFE1-41D1-83EE-A5C79E517B4C}" presName="thickLine" presStyleLbl="alignNode1" presStyleIdx="6" presStyleCnt="9"/>
      <dgm:spPr/>
    </dgm:pt>
    <dgm:pt modelId="{E9FBBF17-2392-4D56-A460-F0638CE3EF87}" type="pres">
      <dgm:prSet presAssocID="{96E48984-EFE1-41D1-83EE-A5C79E517B4C}" presName="horz1" presStyleCnt="0"/>
      <dgm:spPr/>
    </dgm:pt>
    <dgm:pt modelId="{0F90C845-8117-4320-924E-48AB2076A369}" type="pres">
      <dgm:prSet presAssocID="{96E48984-EFE1-41D1-83EE-A5C79E517B4C}" presName="tx1" presStyleLbl="revTx" presStyleIdx="6" presStyleCnt="9"/>
      <dgm:spPr/>
    </dgm:pt>
    <dgm:pt modelId="{1353CB84-87CA-4025-AC73-C7C810547A6C}" type="pres">
      <dgm:prSet presAssocID="{96E48984-EFE1-41D1-83EE-A5C79E517B4C}" presName="vert1" presStyleCnt="0"/>
      <dgm:spPr/>
    </dgm:pt>
    <dgm:pt modelId="{88534AA4-DBAA-4DC3-8C9A-CDFC2FA15117}" type="pres">
      <dgm:prSet presAssocID="{1C652B7E-A7F5-4F1C-A3D5-34877A75400D}" presName="thickLine" presStyleLbl="alignNode1" presStyleIdx="7" presStyleCnt="9"/>
      <dgm:spPr/>
    </dgm:pt>
    <dgm:pt modelId="{390498EB-6AE9-4C14-A77F-18993C291B4C}" type="pres">
      <dgm:prSet presAssocID="{1C652B7E-A7F5-4F1C-A3D5-34877A75400D}" presName="horz1" presStyleCnt="0"/>
      <dgm:spPr/>
    </dgm:pt>
    <dgm:pt modelId="{3B475328-5AF4-4020-83C7-866E9F59BDAD}" type="pres">
      <dgm:prSet presAssocID="{1C652B7E-A7F5-4F1C-A3D5-34877A75400D}" presName="tx1" presStyleLbl="revTx" presStyleIdx="7" presStyleCnt="9"/>
      <dgm:spPr/>
    </dgm:pt>
    <dgm:pt modelId="{465D6B4C-AE7C-4958-BF60-94899F027B49}" type="pres">
      <dgm:prSet presAssocID="{1C652B7E-A7F5-4F1C-A3D5-34877A75400D}" presName="vert1" presStyleCnt="0"/>
      <dgm:spPr/>
    </dgm:pt>
    <dgm:pt modelId="{242F2AA5-2B1D-45AE-AF1A-38976E113567}" type="pres">
      <dgm:prSet presAssocID="{93DBA956-41AD-4C7A-A779-9FE78EF30571}" presName="thickLine" presStyleLbl="alignNode1" presStyleIdx="8" presStyleCnt="9"/>
      <dgm:spPr/>
    </dgm:pt>
    <dgm:pt modelId="{8B2F0721-6EB4-46D9-9831-9AAF174484F7}" type="pres">
      <dgm:prSet presAssocID="{93DBA956-41AD-4C7A-A779-9FE78EF30571}" presName="horz1" presStyleCnt="0"/>
      <dgm:spPr/>
    </dgm:pt>
    <dgm:pt modelId="{C3BDE897-9598-48A6-9976-E56E7794D01A}" type="pres">
      <dgm:prSet presAssocID="{93DBA956-41AD-4C7A-A779-9FE78EF30571}" presName="tx1" presStyleLbl="revTx" presStyleIdx="8" presStyleCnt="9"/>
      <dgm:spPr/>
    </dgm:pt>
    <dgm:pt modelId="{EACA92CE-C6B6-43E2-9B35-E16D096E451E}" type="pres">
      <dgm:prSet presAssocID="{93DBA956-41AD-4C7A-A779-9FE78EF30571}" presName="vert1" presStyleCnt="0"/>
      <dgm:spPr/>
    </dgm:pt>
  </dgm:ptLst>
  <dgm:cxnLst>
    <dgm:cxn modelId="{7FE48A0A-B665-4BB4-8735-933A15726D19}" type="presOf" srcId="{F0B3E357-3C80-4013-AAAD-3C64550C84BE}" destId="{708E01A1-8900-4F81-BD90-FC827847A91D}" srcOrd="0" destOrd="0" presId="urn:microsoft.com/office/officeart/2008/layout/LinedList"/>
    <dgm:cxn modelId="{4656D42B-78D4-4823-B6C9-6A3583441F8C}" srcId="{BF0B8BB7-D953-4084-821A-63F05D8B0BB3}" destId="{1C652B7E-A7F5-4F1C-A3D5-34877A75400D}" srcOrd="7" destOrd="0" parTransId="{191FD59A-D5FF-4D0B-B9B8-0013ED455739}" sibTransId="{32CC6617-89C2-40B3-895D-3A304F9256BB}"/>
    <dgm:cxn modelId="{6E940A3C-FCC1-4C2E-B212-EC91EC86789C}" type="presOf" srcId="{E1124825-258F-435B-99D3-059E62A891D5}" destId="{36677D21-B6AF-4070-A8BB-A8C0A0A18C37}" srcOrd="0" destOrd="0" presId="urn:microsoft.com/office/officeart/2008/layout/LinedList"/>
    <dgm:cxn modelId="{2C324B3F-B818-4358-9DC5-0027944D8C07}" srcId="{BF0B8BB7-D953-4084-821A-63F05D8B0BB3}" destId="{40B35B48-E452-48C5-B003-CDB3FBF3A1D9}" srcOrd="5" destOrd="0" parTransId="{BEC61724-80C5-47EF-B961-9C20A54AF542}" sibTransId="{4C67FB55-0D6D-4FF3-A6CF-2C35D09C42B0}"/>
    <dgm:cxn modelId="{7D20FD61-2AB8-408C-8D61-69C85153C506}" srcId="{BF0B8BB7-D953-4084-821A-63F05D8B0BB3}" destId="{93DBA956-41AD-4C7A-A779-9FE78EF30571}" srcOrd="8" destOrd="0" parTransId="{D87891C5-AC32-4986-AD92-91D83C20EA91}" sibTransId="{3CB746A2-57F8-4750-B098-5B045AFDF21A}"/>
    <dgm:cxn modelId="{BA9C9665-8930-42FF-9C87-CA978BFAA6F6}" type="presOf" srcId="{547C6AF6-2704-494B-AA5A-0A06CECCDCA7}" destId="{29B13382-097C-4A82-824F-94EC2D4D9960}" srcOrd="0" destOrd="0" presId="urn:microsoft.com/office/officeart/2008/layout/LinedList"/>
    <dgm:cxn modelId="{D63CB372-19B1-415D-AA3E-073ADFD9A197}" type="presOf" srcId="{BF0B8BB7-D953-4084-821A-63F05D8B0BB3}" destId="{313DD7B4-EB06-40C0-B59E-752956FFFDBA}" srcOrd="0" destOrd="0" presId="urn:microsoft.com/office/officeart/2008/layout/LinedList"/>
    <dgm:cxn modelId="{027DD372-DEEF-45E7-9002-B115622C4135}" srcId="{BF0B8BB7-D953-4084-821A-63F05D8B0BB3}" destId="{96E48984-EFE1-41D1-83EE-A5C79E517B4C}" srcOrd="6" destOrd="0" parTransId="{5C7A249C-25D4-4CC5-AFAB-D14611FF7F49}" sibTransId="{A29166A1-F052-49D8-9845-C7BC00BA85ED}"/>
    <dgm:cxn modelId="{67804259-4708-47BC-A792-B92199B46D78}" srcId="{BF0B8BB7-D953-4084-821A-63F05D8B0BB3}" destId="{547C6AF6-2704-494B-AA5A-0A06CECCDCA7}" srcOrd="4" destOrd="0" parTransId="{69657981-0A13-4B0A-9352-83A83F76ACAA}" sibTransId="{F1E78309-75CA-4C6F-9DA6-5E889D803176}"/>
    <dgm:cxn modelId="{AF6E147D-8716-4BCE-AE3E-DD5D6850C2A3}" type="presOf" srcId="{91E0B7F5-133C-429C-893E-2CB8A9CD670C}" destId="{09B8421A-E56B-483A-BE65-4C4E3487E136}" srcOrd="0" destOrd="0" presId="urn:microsoft.com/office/officeart/2008/layout/LinedList"/>
    <dgm:cxn modelId="{3878E293-AF07-4A32-9647-F81BC4852DE8}" srcId="{BF0B8BB7-D953-4084-821A-63F05D8B0BB3}" destId="{5205056C-9D14-4738-937C-9A1B6E027514}" srcOrd="1" destOrd="0" parTransId="{394C5E4F-BF47-4731-9508-21D118D90DAE}" sibTransId="{F2B02D41-6ED1-4C6F-A60E-855F887AA55A}"/>
    <dgm:cxn modelId="{7987AB95-DD48-4C2A-8F39-46B4C1FA4B8D}" type="presOf" srcId="{96E48984-EFE1-41D1-83EE-A5C79E517B4C}" destId="{0F90C845-8117-4320-924E-48AB2076A369}" srcOrd="0" destOrd="0" presId="urn:microsoft.com/office/officeart/2008/layout/LinedList"/>
    <dgm:cxn modelId="{09DBA9A3-8EEB-4E9E-9BA2-281166E8D92B}" type="presOf" srcId="{1C652B7E-A7F5-4F1C-A3D5-34877A75400D}" destId="{3B475328-5AF4-4020-83C7-866E9F59BDAD}" srcOrd="0" destOrd="0" presId="urn:microsoft.com/office/officeart/2008/layout/LinedList"/>
    <dgm:cxn modelId="{AFB4C5A4-4014-4254-AE21-50DD50710414}" srcId="{BF0B8BB7-D953-4084-821A-63F05D8B0BB3}" destId="{F0B3E357-3C80-4013-AAAD-3C64550C84BE}" srcOrd="0" destOrd="0" parTransId="{7484EFF3-A2B8-4141-964D-C0DA46C5EC4A}" sibTransId="{7627B620-752C-4A3B-9F91-13673F7BD634}"/>
    <dgm:cxn modelId="{00FACED5-161C-476A-A017-55F47941AB48}" srcId="{BF0B8BB7-D953-4084-821A-63F05D8B0BB3}" destId="{91E0B7F5-133C-429C-893E-2CB8A9CD670C}" srcOrd="3" destOrd="0" parTransId="{2B92C891-7633-4583-B843-98EE465AB56B}" sibTransId="{B13D339D-CC48-4897-9337-601F3534C540}"/>
    <dgm:cxn modelId="{7BD170E7-5C75-4C81-BBF7-08590384771F}" srcId="{BF0B8BB7-D953-4084-821A-63F05D8B0BB3}" destId="{E1124825-258F-435B-99D3-059E62A891D5}" srcOrd="2" destOrd="0" parTransId="{A1F403C9-4C1E-40ED-A507-FF4A0C6B3D5A}" sibTransId="{4F008CDA-6B21-4952-8A20-9401430EAC8A}"/>
    <dgm:cxn modelId="{7B4C15EB-6C22-4443-98CB-909D71AB51FF}" type="presOf" srcId="{93DBA956-41AD-4C7A-A779-9FE78EF30571}" destId="{C3BDE897-9598-48A6-9976-E56E7794D01A}" srcOrd="0" destOrd="0" presId="urn:microsoft.com/office/officeart/2008/layout/LinedList"/>
    <dgm:cxn modelId="{666917FA-778A-4C13-8209-65B5672F988F}" type="presOf" srcId="{5205056C-9D14-4738-937C-9A1B6E027514}" destId="{53BC3973-5302-4896-B3C6-6AB8478B4A9A}" srcOrd="0" destOrd="0" presId="urn:microsoft.com/office/officeart/2008/layout/LinedList"/>
    <dgm:cxn modelId="{5D17F4FC-22AB-42BC-B0AD-F243F1A44473}" type="presOf" srcId="{40B35B48-E452-48C5-B003-CDB3FBF3A1D9}" destId="{11727B5E-FC43-4D5E-9044-30EEC650C04B}" srcOrd="0" destOrd="0" presId="urn:microsoft.com/office/officeart/2008/layout/LinedList"/>
    <dgm:cxn modelId="{457956CF-D763-49D0-B4A3-445EE923FDA5}" type="presParOf" srcId="{313DD7B4-EB06-40C0-B59E-752956FFFDBA}" destId="{010EC8E2-0E60-4167-AD3C-2DD159188041}" srcOrd="0" destOrd="0" presId="urn:microsoft.com/office/officeart/2008/layout/LinedList"/>
    <dgm:cxn modelId="{2582D26E-3B63-4395-A464-6EF7704A73BD}" type="presParOf" srcId="{313DD7B4-EB06-40C0-B59E-752956FFFDBA}" destId="{187C6F8C-3CAE-4A80-BB8E-5D1CFAEBB4A5}" srcOrd="1" destOrd="0" presId="urn:microsoft.com/office/officeart/2008/layout/LinedList"/>
    <dgm:cxn modelId="{B4877D44-68EA-45F9-85F1-39BCB6197911}" type="presParOf" srcId="{187C6F8C-3CAE-4A80-BB8E-5D1CFAEBB4A5}" destId="{708E01A1-8900-4F81-BD90-FC827847A91D}" srcOrd="0" destOrd="0" presId="urn:microsoft.com/office/officeart/2008/layout/LinedList"/>
    <dgm:cxn modelId="{19529171-F8AC-464B-B76B-C575C8F4C5E0}" type="presParOf" srcId="{187C6F8C-3CAE-4A80-BB8E-5D1CFAEBB4A5}" destId="{448D9D16-54FE-48BA-9B3C-E07444619070}" srcOrd="1" destOrd="0" presId="urn:microsoft.com/office/officeart/2008/layout/LinedList"/>
    <dgm:cxn modelId="{06B903B0-7A0B-45F2-8943-34B2522CFB5B}" type="presParOf" srcId="{313DD7B4-EB06-40C0-B59E-752956FFFDBA}" destId="{AAB643FD-C924-43DD-A817-63F819960709}" srcOrd="2" destOrd="0" presId="urn:microsoft.com/office/officeart/2008/layout/LinedList"/>
    <dgm:cxn modelId="{25191137-E80E-4C32-B457-8A6F62F60FC8}" type="presParOf" srcId="{313DD7B4-EB06-40C0-B59E-752956FFFDBA}" destId="{1B6A2854-74F2-4932-90C5-C5DC0C1F7892}" srcOrd="3" destOrd="0" presId="urn:microsoft.com/office/officeart/2008/layout/LinedList"/>
    <dgm:cxn modelId="{724EFD72-440F-49F0-8F6E-C5C1BF4F3E8B}" type="presParOf" srcId="{1B6A2854-74F2-4932-90C5-C5DC0C1F7892}" destId="{53BC3973-5302-4896-B3C6-6AB8478B4A9A}" srcOrd="0" destOrd="0" presId="urn:microsoft.com/office/officeart/2008/layout/LinedList"/>
    <dgm:cxn modelId="{EF7EEAB4-4ED5-4A2B-9556-4873CA2B3C7D}" type="presParOf" srcId="{1B6A2854-74F2-4932-90C5-C5DC0C1F7892}" destId="{97D22B7C-7719-4DFD-9F81-8CDF4515C4C0}" srcOrd="1" destOrd="0" presId="urn:microsoft.com/office/officeart/2008/layout/LinedList"/>
    <dgm:cxn modelId="{615D5662-8906-450C-A258-47F625A45334}" type="presParOf" srcId="{313DD7B4-EB06-40C0-B59E-752956FFFDBA}" destId="{078675D1-E1CA-43AE-91E9-11088E806A73}" srcOrd="4" destOrd="0" presId="urn:microsoft.com/office/officeart/2008/layout/LinedList"/>
    <dgm:cxn modelId="{2CF5A998-39CC-4DD3-8174-0099DB265BD8}" type="presParOf" srcId="{313DD7B4-EB06-40C0-B59E-752956FFFDBA}" destId="{850C2C9A-2F23-4C7C-A080-2845D7BFFBBA}" srcOrd="5" destOrd="0" presId="urn:microsoft.com/office/officeart/2008/layout/LinedList"/>
    <dgm:cxn modelId="{1A0AF7DA-B40F-4BA2-8E78-A3493D40B763}" type="presParOf" srcId="{850C2C9A-2F23-4C7C-A080-2845D7BFFBBA}" destId="{36677D21-B6AF-4070-A8BB-A8C0A0A18C37}" srcOrd="0" destOrd="0" presId="urn:microsoft.com/office/officeart/2008/layout/LinedList"/>
    <dgm:cxn modelId="{E0983120-1AAF-456D-BC6C-A8D9FDB8534C}" type="presParOf" srcId="{850C2C9A-2F23-4C7C-A080-2845D7BFFBBA}" destId="{C068B536-2A93-40F9-BE86-A4D0D5A2B021}" srcOrd="1" destOrd="0" presId="urn:microsoft.com/office/officeart/2008/layout/LinedList"/>
    <dgm:cxn modelId="{C79A1E26-4724-48FA-A9F6-F71EE083F8A6}" type="presParOf" srcId="{313DD7B4-EB06-40C0-B59E-752956FFFDBA}" destId="{2E042BC7-5929-4563-BFF4-99F5BA055D27}" srcOrd="6" destOrd="0" presId="urn:microsoft.com/office/officeart/2008/layout/LinedList"/>
    <dgm:cxn modelId="{8E84D437-DFCF-4EA7-94B5-ECAF1EACFAF4}" type="presParOf" srcId="{313DD7B4-EB06-40C0-B59E-752956FFFDBA}" destId="{5B3CF12F-E9EB-4DD1-88B3-3A8C7A7C643E}" srcOrd="7" destOrd="0" presId="urn:microsoft.com/office/officeart/2008/layout/LinedList"/>
    <dgm:cxn modelId="{6A156BAB-1096-4801-BF97-322DB98E6706}" type="presParOf" srcId="{5B3CF12F-E9EB-4DD1-88B3-3A8C7A7C643E}" destId="{09B8421A-E56B-483A-BE65-4C4E3487E136}" srcOrd="0" destOrd="0" presId="urn:microsoft.com/office/officeart/2008/layout/LinedList"/>
    <dgm:cxn modelId="{31A9B370-DE23-4458-A372-263A48075431}" type="presParOf" srcId="{5B3CF12F-E9EB-4DD1-88B3-3A8C7A7C643E}" destId="{891B412B-6434-43E4-974D-9ABCDE7C4530}" srcOrd="1" destOrd="0" presId="urn:microsoft.com/office/officeart/2008/layout/LinedList"/>
    <dgm:cxn modelId="{8FFA2B4F-F99A-4B39-A272-CA7F00B930EA}" type="presParOf" srcId="{313DD7B4-EB06-40C0-B59E-752956FFFDBA}" destId="{A3130E13-23ED-4E08-BB4D-361DA763AF5C}" srcOrd="8" destOrd="0" presId="urn:microsoft.com/office/officeart/2008/layout/LinedList"/>
    <dgm:cxn modelId="{B88930F4-48E8-4D8F-B4DB-E120136831B4}" type="presParOf" srcId="{313DD7B4-EB06-40C0-B59E-752956FFFDBA}" destId="{221CFB1A-8F17-48E8-9395-B1814B8577CF}" srcOrd="9" destOrd="0" presId="urn:microsoft.com/office/officeart/2008/layout/LinedList"/>
    <dgm:cxn modelId="{53B4601E-4CCA-4E2D-B5C2-39256E979555}" type="presParOf" srcId="{221CFB1A-8F17-48E8-9395-B1814B8577CF}" destId="{29B13382-097C-4A82-824F-94EC2D4D9960}" srcOrd="0" destOrd="0" presId="urn:microsoft.com/office/officeart/2008/layout/LinedList"/>
    <dgm:cxn modelId="{4C4B08D1-0B45-401D-9621-886FF7F4D11A}" type="presParOf" srcId="{221CFB1A-8F17-48E8-9395-B1814B8577CF}" destId="{FDF26D88-8C9A-4E04-8BE8-13A5CD3F2E31}" srcOrd="1" destOrd="0" presId="urn:microsoft.com/office/officeart/2008/layout/LinedList"/>
    <dgm:cxn modelId="{5C1B385A-7995-47BE-B6CA-0C63425EE0D0}" type="presParOf" srcId="{313DD7B4-EB06-40C0-B59E-752956FFFDBA}" destId="{069D06E1-ECD7-4D25-AAFE-34F68755143A}" srcOrd="10" destOrd="0" presId="urn:microsoft.com/office/officeart/2008/layout/LinedList"/>
    <dgm:cxn modelId="{46528F26-45E1-4A42-AE4E-928F17064554}" type="presParOf" srcId="{313DD7B4-EB06-40C0-B59E-752956FFFDBA}" destId="{D2406D7E-63AB-4F67-8391-A36CF896B75A}" srcOrd="11" destOrd="0" presId="urn:microsoft.com/office/officeart/2008/layout/LinedList"/>
    <dgm:cxn modelId="{F5D8BD3D-EFCF-47D0-98D1-85F445579B36}" type="presParOf" srcId="{D2406D7E-63AB-4F67-8391-A36CF896B75A}" destId="{11727B5E-FC43-4D5E-9044-30EEC650C04B}" srcOrd="0" destOrd="0" presId="urn:microsoft.com/office/officeart/2008/layout/LinedList"/>
    <dgm:cxn modelId="{EF3104B9-17F2-472C-B7B7-DEBED8B919BD}" type="presParOf" srcId="{D2406D7E-63AB-4F67-8391-A36CF896B75A}" destId="{EA552871-A643-4B5F-8BC8-6A775B2CC457}" srcOrd="1" destOrd="0" presId="urn:microsoft.com/office/officeart/2008/layout/LinedList"/>
    <dgm:cxn modelId="{496CBB3F-8D8B-4CEB-A48A-9F6369C71267}" type="presParOf" srcId="{313DD7B4-EB06-40C0-B59E-752956FFFDBA}" destId="{F83682B1-4D4B-40A5-83E5-EF364E2094F0}" srcOrd="12" destOrd="0" presId="urn:microsoft.com/office/officeart/2008/layout/LinedList"/>
    <dgm:cxn modelId="{C9C10C69-6BFE-48A1-8808-B4257F1C9746}" type="presParOf" srcId="{313DD7B4-EB06-40C0-B59E-752956FFFDBA}" destId="{E9FBBF17-2392-4D56-A460-F0638CE3EF87}" srcOrd="13" destOrd="0" presId="urn:microsoft.com/office/officeart/2008/layout/LinedList"/>
    <dgm:cxn modelId="{52B52CFE-3083-4ECC-8041-1B542191FBD2}" type="presParOf" srcId="{E9FBBF17-2392-4D56-A460-F0638CE3EF87}" destId="{0F90C845-8117-4320-924E-48AB2076A369}" srcOrd="0" destOrd="0" presId="urn:microsoft.com/office/officeart/2008/layout/LinedList"/>
    <dgm:cxn modelId="{B15A9CDF-2578-4F79-8F8A-25676E0C5BB2}" type="presParOf" srcId="{E9FBBF17-2392-4D56-A460-F0638CE3EF87}" destId="{1353CB84-87CA-4025-AC73-C7C810547A6C}" srcOrd="1" destOrd="0" presId="urn:microsoft.com/office/officeart/2008/layout/LinedList"/>
    <dgm:cxn modelId="{BE280C51-CDB9-49A2-835A-2D818E007150}" type="presParOf" srcId="{313DD7B4-EB06-40C0-B59E-752956FFFDBA}" destId="{88534AA4-DBAA-4DC3-8C9A-CDFC2FA15117}" srcOrd="14" destOrd="0" presId="urn:microsoft.com/office/officeart/2008/layout/LinedList"/>
    <dgm:cxn modelId="{3BDFAB42-6660-4A30-A3DE-C4AF005281EF}" type="presParOf" srcId="{313DD7B4-EB06-40C0-B59E-752956FFFDBA}" destId="{390498EB-6AE9-4C14-A77F-18993C291B4C}" srcOrd="15" destOrd="0" presId="urn:microsoft.com/office/officeart/2008/layout/LinedList"/>
    <dgm:cxn modelId="{F6BF3EA1-5002-4456-9CF1-53FCCFA8C4A4}" type="presParOf" srcId="{390498EB-6AE9-4C14-A77F-18993C291B4C}" destId="{3B475328-5AF4-4020-83C7-866E9F59BDAD}" srcOrd="0" destOrd="0" presId="urn:microsoft.com/office/officeart/2008/layout/LinedList"/>
    <dgm:cxn modelId="{E89DBA29-8B52-4B08-85B4-ACCBE5A5D9E9}" type="presParOf" srcId="{390498EB-6AE9-4C14-A77F-18993C291B4C}" destId="{465D6B4C-AE7C-4958-BF60-94899F027B49}" srcOrd="1" destOrd="0" presId="urn:microsoft.com/office/officeart/2008/layout/LinedList"/>
    <dgm:cxn modelId="{30A85523-C032-490F-A29C-425D0DA83EF3}" type="presParOf" srcId="{313DD7B4-EB06-40C0-B59E-752956FFFDBA}" destId="{242F2AA5-2B1D-45AE-AF1A-38976E113567}" srcOrd="16" destOrd="0" presId="urn:microsoft.com/office/officeart/2008/layout/LinedList"/>
    <dgm:cxn modelId="{F740FCB5-AEA0-44A3-BA9E-413E41C619F7}" type="presParOf" srcId="{313DD7B4-EB06-40C0-B59E-752956FFFDBA}" destId="{8B2F0721-6EB4-46D9-9831-9AAF174484F7}" srcOrd="17" destOrd="0" presId="urn:microsoft.com/office/officeart/2008/layout/LinedList"/>
    <dgm:cxn modelId="{88B37BD0-9D50-4E9B-8FD6-76BCE11E9996}" type="presParOf" srcId="{8B2F0721-6EB4-46D9-9831-9AAF174484F7}" destId="{C3BDE897-9598-48A6-9976-E56E7794D01A}" srcOrd="0" destOrd="0" presId="urn:microsoft.com/office/officeart/2008/layout/LinedList"/>
    <dgm:cxn modelId="{19FF9CF6-12F8-49DB-8736-CEFC01515D7D}" type="presParOf" srcId="{8B2F0721-6EB4-46D9-9831-9AAF174484F7}" destId="{EACA92CE-C6B6-43E2-9B35-E16D096E451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8EA2266-F0D8-4FFC-BE4C-3D3DEE96830A}"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653F285-1F40-414D-BD03-3E6B0E08E2BC}">
      <dgm:prSet/>
      <dgm:spPr/>
      <dgm:t>
        <a:bodyPr/>
        <a:lstStyle/>
        <a:p>
          <a:pPr>
            <a:lnSpc>
              <a:spcPct val="100000"/>
            </a:lnSpc>
          </a:pPr>
          <a:r>
            <a:rPr lang="en-US" dirty="0"/>
            <a:t>Expand state services to educate communities about neurodiversity</a:t>
          </a:r>
        </a:p>
      </dgm:t>
    </dgm:pt>
    <dgm:pt modelId="{2BDFDE6B-8CD4-4A37-BCA8-C5ED92D1C730}" type="parTrans" cxnId="{549B814F-3919-48AA-92CC-B9C7B0CBD42A}">
      <dgm:prSet/>
      <dgm:spPr/>
      <dgm:t>
        <a:bodyPr/>
        <a:lstStyle/>
        <a:p>
          <a:endParaRPr lang="en-US"/>
        </a:p>
      </dgm:t>
    </dgm:pt>
    <dgm:pt modelId="{F550BC68-96E9-4DD5-B2AC-C63A420296AF}" type="sibTrans" cxnId="{549B814F-3919-48AA-92CC-B9C7B0CBD42A}">
      <dgm:prSet/>
      <dgm:spPr/>
      <dgm:t>
        <a:bodyPr/>
        <a:lstStyle/>
        <a:p>
          <a:endParaRPr lang="en-US"/>
        </a:p>
      </dgm:t>
    </dgm:pt>
    <dgm:pt modelId="{E2AA374F-F2B2-43C3-90FA-BE7F0D96195A}">
      <dgm:prSet/>
      <dgm:spPr/>
      <dgm:t>
        <a:bodyPr/>
        <a:lstStyle/>
        <a:p>
          <a:pPr>
            <a:lnSpc>
              <a:spcPct val="100000"/>
            </a:lnSpc>
          </a:pPr>
          <a:r>
            <a:rPr lang="en-US" dirty="0"/>
            <a:t>Develop supportive services for neurodiverse individuals and their support persons</a:t>
          </a:r>
        </a:p>
      </dgm:t>
    </dgm:pt>
    <dgm:pt modelId="{5DD093C8-2F09-4E52-A39D-A244136AB88C}" type="parTrans" cxnId="{D354FA28-F144-4BAE-9761-58DB091D6BDE}">
      <dgm:prSet/>
      <dgm:spPr/>
      <dgm:t>
        <a:bodyPr/>
        <a:lstStyle/>
        <a:p>
          <a:endParaRPr lang="en-US"/>
        </a:p>
      </dgm:t>
    </dgm:pt>
    <dgm:pt modelId="{B6AA39F4-0901-4A7B-ABCF-F530589223A3}" type="sibTrans" cxnId="{D354FA28-F144-4BAE-9761-58DB091D6BDE}">
      <dgm:prSet/>
      <dgm:spPr/>
      <dgm:t>
        <a:bodyPr/>
        <a:lstStyle/>
        <a:p>
          <a:endParaRPr lang="en-US"/>
        </a:p>
      </dgm:t>
    </dgm:pt>
    <dgm:pt modelId="{50EC33EA-CBDC-4B00-86EB-30B3225C67DF}">
      <dgm:prSet/>
      <dgm:spPr/>
      <dgm:t>
        <a:bodyPr/>
        <a:lstStyle/>
        <a:p>
          <a:pPr>
            <a:lnSpc>
              <a:spcPct val="100000"/>
            </a:lnSpc>
          </a:pPr>
          <a:r>
            <a:rPr lang="en-US" dirty="0"/>
            <a:t>Encourage employers, health care providers, etc. to focus on the strengths and contributions rather than on deficits </a:t>
          </a:r>
        </a:p>
      </dgm:t>
    </dgm:pt>
    <dgm:pt modelId="{4A1AB91B-7A18-4F4A-A259-EE2A311666ED}" type="parTrans" cxnId="{AE447036-BC8F-48C8-ADCE-852B69C056E3}">
      <dgm:prSet/>
      <dgm:spPr/>
      <dgm:t>
        <a:bodyPr/>
        <a:lstStyle/>
        <a:p>
          <a:endParaRPr lang="en-US"/>
        </a:p>
      </dgm:t>
    </dgm:pt>
    <dgm:pt modelId="{0F4A8523-2A0F-4330-AF63-6E0858668DE9}" type="sibTrans" cxnId="{AE447036-BC8F-48C8-ADCE-852B69C056E3}">
      <dgm:prSet/>
      <dgm:spPr/>
      <dgm:t>
        <a:bodyPr/>
        <a:lstStyle/>
        <a:p>
          <a:endParaRPr lang="en-US"/>
        </a:p>
      </dgm:t>
    </dgm:pt>
    <dgm:pt modelId="{C92AE2CC-E922-4667-B8A9-924E9ED69A44}">
      <dgm:prSet/>
      <dgm:spPr/>
      <dgm:t>
        <a:bodyPr/>
        <a:lstStyle/>
        <a:p>
          <a:pPr>
            <a:lnSpc>
              <a:spcPct val="100000"/>
            </a:lnSpc>
          </a:pPr>
          <a:r>
            <a:rPr lang="en-US" dirty="0"/>
            <a:t>Identify meaningful engagement of neurodiverse individuals based on the individual rather than stereotypes</a:t>
          </a:r>
        </a:p>
      </dgm:t>
    </dgm:pt>
    <dgm:pt modelId="{D86D9CE3-14C9-4EA3-99F1-91DE90A87F53}" type="parTrans" cxnId="{D1D64F62-5844-473C-A624-61C0F4A85860}">
      <dgm:prSet/>
      <dgm:spPr/>
      <dgm:t>
        <a:bodyPr/>
        <a:lstStyle/>
        <a:p>
          <a:endParaRPr lang="en-US"/>
        </a:p>
      </dgm:t>
    </dgm:pt>
    <dgm:pt modelId="{9666F3CE-72A1-4F99-BEDC-5AF36ED65B54}" type="sibTrans" cxnId="{D1D64F62-5844-473C-A624-61C0F4A85860}">
      <dgm:prSet/>
      <dgm:spPr/>
      <dgm:t>
        <a:bodyPr/>
        <a:lstStyle/>
        <a:p>
          <a:endParaRPr lang="en-US"/>
        </a:p>
      </dgm:t>
    </dgm:pt>
    <dgm:pt modelId="{DD20E13D-1770-41D4-B9D5-6BE2C35CD669}" type="pres">
      <dgm:prSet presAssocID="{98EA2266-F0D8-4FFC-BE4C-3D3DEE96830A}" presName="root" presStyleCnt="0">
        <dgm:presLayoutVars>
          <dgm:dir/>
          <dgm:resizeHandles val="exact"/>
        </dgm:presLayoutVars>
      </dgm:prSet>
      <dgm:spPr/>
    </dgm:pt>
    <dgm:pt modelId="{88DFFEF1-A2D5-4012-89B2-047DC772017A}" type="pres">
      <dgm:prSet presAssocID="{C653F285-1F40-414D-BD03-3E6B0E08E2BC}" presName="compNode" presStyleCnt="0"/>
      <dgm:spPr/>
    </dgm:pt>
    <dgm:pt modelId="{3BE0D28E-101F-44EB-8280-4E02EF0290CF}" type="pres">
      <dgm:prSet presAssocID="{C653F285-1F40-414D-BD03-3E6B0E08E2BC}" presName="bgRect" presStyleLbl="bgShp" presStyleIdx="0" presStyleCnt="4"/>
      <dgm:spPr/>
    </dgm:pt>
    <dgm:pt modelId="{D0988729-0520-45DF-A628-E2DF3C4BB79B}" type="pres">
      <dgm:prSet presAssocID="{C653F285-1F40-414D-BD03-3E6B0E08E2B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6DB2E98F-7492-4538-B7FA-EE4492B4668D}" type="pres">
      <dgm:prSet presAssocID="{C653F285-1F40-414D-BD03-3E6B0E08E2BC}" presName="spaceRect" presStyleCnt="0"/>
      <dgm:spPr/>
    </dgm:pt>
    <dgm:pt modelId="{EE762531-D021-4EFE-AD41-1330D6F459A6}" type="pres">
      <dgm:prSet presAssocID="{C653F285-1F40-414D-BD03-3E6B0E08E2BC}" presName="parTx" presStyleLbl="revTx" presStyleIdx="0" presStyleCnt="4">
        <dgm:presLayoutVars>
          <dgm:chMax val="0"/>
          <dgm:chPref val="0"/>
        </dgm:presLayoutVars>
      </dgm:prSet>
      <dgm:spPr/>
    </dgm:pt>
    <dgm:pt modelId="{78F79535-BEFC-4917-B5CA-514D5357FD73}" type="pres">
      <dgm:prSet presAssocID="{F550BC68-96E9-4DD5-B2AC-C63A420296AF}" presName="sibTrans" presStyleCnt="0"/>
      <dgm:spPr/>
    </dgm:pt>
    <dgm:pt modelId="{F280E397-A43C-40FD-9534-545C8B395A66}" type="pres">
      <dgm:prSet presAssocID="{E2AA374F-F2B2-43C3-90FA-BE7F0D96195A}" presName="compNode" presStyleCnt="0"/>
      <dgm:spPr/>
    </dgm:pt>
    <dgm:pt modelId="{D3A82C04-E38C-45FB-8DC0-A6E2D305C2DC}" type="pres">
      <dgm:prSet presAssocID="{E2AA374F-F2B2-43C3-90FA-BE7F0D96195A}" presName="bgRect" presStyleLbl="bgShp" presStyleIdx="1" presStyleCnt="4"/>
      <dgm:spPr/>
    </dgm:pt>
    <dgm:pt modelId="{10D18B54-1CC5-4707-B721-E12483EF4BDD}" type="pres">
      <dgm:prSet presAssocID="{E2AA374F-F2B2-43C3-90FA-BE7F0D96195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ent and Child"/>
        </a:ext>
      </dgm:extLst>
    </dgm:pt>
    <dgm:pt modelId="{7ADFB175-A985-45E2-96BA-EC40540A3041}" type="pres">
      <dgm:prSet presAssocID="{E2AA374F-F2B2-43C3-90FA-BE7F0D96195A}" presName="spaceRect" presStyleCnt="0"/>
      <dgm:spPr/>
    </dgm:pt>
    <dgm:pt modelId="{2EA47BFC-70FD-484E-9A3A-D841B391B5F6}" type="pres">
      <dgm:prSet presAssocID="{E2AA374F-F2B2-43C3-90FA-BE7F0D96195A}" presName="parTx" presStyleLbl="revTx" presStyleIdx="1" presStyleCnt="4">
        <dgm:presLayoutVars>
          <dgm:chMax val="0"/>
          <dgm:chPref val="0"/>
        </dgm:presLayoutVars>
      </dgm:prSet>
      <dgm:spPr/>
    </dgm:pt>
    <dgm:pt modelId="{1078E865-1C4C-4007-84AF-BAD016126B9A}" type="pres">
      <dgm:prSet presAssocID="{B6AA39F4-0901-4A7B-ABCF-F530589223A3}" presName="sibTrans" presStyleCnt="0"/>
      <dgm:spPr/>
    </dgm:pt>
    <dgm:pt modelId="{830BDBE5-548F-470A-A8C9-D82C9D0100E5}" type="pres">
      <dgm:prSet presAssocID="{50EC33EA-CBDC-4B00-86EB-30B3225C67DF}" presName="compNode" presStyleCnt="0"/>
      <dgm:spPr/>
    </dgm:pt>
    <dgm:pt modelId="{8F9E0081-E69B-4E1F-B508-0288585E38B8}" type="pres">
      <dgm:prSet presAssocID="{50EC33EA-CBDC-4B00-86EB-30B3225C67DF}" presName="bgRect" presStyleLbl="bgShp" presStyleIdx="2" presStyleCnt="4"/>
      <dgm:spPr/>
    </dgm:pt>
    <dgm:pt modelId="{64D43604-51B6-4D29-B70D-C14992DC10D2}" type="pres">
      <dgm:prSet presAssocID="{50EC33EA-CBDC-4B00-86EB-30B3225C67D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3F8F0618-F544-4393-B7DE-F0CBB1493989}" type="pres">
      <dgm:prSet presAssocID="{50EC33EA-CBDC-4B00-86EB-30B3225C67DF}" presName="spaceRect" presStyleCnt="0"/>
      <dgm:spPr/>
    </dgm:pt>
    <dgm:pt modelId="{79B8BB80-FE14-488B-924A-663528EF2799}" type="pres">
      <dgm:prSet presAssocID="{50EC33EA-CBDC-4B00-86EB-30B3225C67DF}" presName="parTx" presStyleLbl="revTx" presStyleIdx="2" presStyleCnt="4">
        <dgm:presLayoutVars>
          <dgm:chMax val="0"/>
          <dgm:chPref val="0"/>
        </dgm:presLayoutVars>
      </dgm:prSet>
      <dgm:spPr/>
    </dgm:pt>
    <dgm:pt modelId="{5E8C63AA-3140-44AD-AF83-6B5EA890D72A}" type="pres">
      <dgm:prSet presAssocID="{0F4A8523-2A0F-4330-AF63-6E0858668DE9}" presName="sibTrans" presStyleCnt="0"/>
      <dgm:spPr/>
    </dgm:pt>
    <dgm:pt modelId="{B5EFBE4E-7ED5-4F47-AF2F-9F8A759DDC3F}" type="pres">
      <dgm:prSet presAssocID="{C92AE2CC-E922-4667-B8A9-924E9ED69A44}" presName="compNode" presStyleCnt="0"/>
      <dgm:spPr/>
    </dgm:pt>
    <dgm:pt modelId="{D7606C4C-FDC8-485C-8657-0ED892CEB3B9}" type="pres">
      <dgm:prSet presAssocID="{C92AE2CC-E922-4667-B8A9-924E9ED69A44}" presName="bgRect" presStyleLbl="bgShp" presStyleIdx="3" presStyleCnt="4"/>
      <dgm:spPr/>
    </dgm:pt>
    <dgm:pt modelId="{5AB7042E-EBFC-4033-B9D4-39FBFEA20E37}" type="pres">
      <dgm:prSet presAssocID="{C92AE2CC-E922-4667-B8A9-924E9ED69A4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AEF4BA0A-1ACA-464C-882D-C530BA0CE4C2}" type="pres">
      <dgm:prSet presAssocID="{C92AE2CC-E922-4667-B8A9-924E9ED69A44}" presName="spaceRect" presStyleCnt="0"/>
      <dgm:spPr/>
    </dgm:pt>
    <dgm:pt modelId="{B67D3C3D-47F0-4C3D-989B-9C41BCDCB0B9}" type="pres">
      <dgm:prSet presAssocID="{C92AE2CC-E922-4667-B8A9-924E9ED69A44}" presName="parTx" presStyleLbl="revTx" presStyleIdx="3" presStyleCnt="4">
        <dgm:presLayoutVars>
          <dgm:chMax val="0"/>
          <dgm:chPref val="0"/>
        </dgm:presLayoutVars>
      </dgm:prSet>
      <dgm:spPr/>
    </dgm:pt>
  </dgm:ptLst>
  <dgm:cxnLst>
    <dgm:cxn modelId="{D354FA28-F144-4BAE-9761-58DB091D6BDE}" srcId="{98EA2266-F0D8-4FFC-BE4C-3D3DEE96830A}" destId="{E2AA374F-F2B2-43C3-90FA-BE7F0D96195A}" srcOrd="1" destOrd="0" parTransId="{5DD093C8-2F09-4E52-A39D-A244136AB88C}" sibTransId="{B6AA39F4-0901-4A7B-ABCF-F530589223A3}"/>
    <dgm:cxn modelId="{AE447036-BC8F-48C8-ADCE-852B69C056E3}" srcId="{98EA2266-F0D8-4FFC-BE4C-3D3DEE96830A}" destId="{50EC33EA-CBDC-4B00-86EB-30B3225C67DF}" srcOrd="2" destOrd="0" parTransId="{4A1AB91B-7A18-4F4A-A259-EE2A311666ED}" sibTransId="{0F4A8523-2A0F-4330-AF63-6E0858668DE9}"/>
    <dgm:cxn modelId="{D1D64F62-5844-473C-A624-61C0F4A85860}" srcId="{98EA2266-F0D8-4FFC-BE4C-3D3DEE96830A}" destId="{C92AE2CC-E922-4667-B8A9-924E9ED69A44}" srcOrd="3" destOrd="0" parTransId="{D86D9CE3-14C9-4EA3-99F1-91DE90A87F53}" sibTransId="{9666F3CE-72A1-4F99-BEDC-5AF36ED65B54}"/>
    <dgm:cxn modelId="{9ABC0649-D569-4EB3-BEE4-F575C4AA2F54}" type="presOf" srcId="{C653F285-1F40-414D-BD03-3E6B0E08E2BC}" destId="{EE762531-D021-4EFE-AD41-1330D6F459A6}" srcOrd="0" destOrd="0" presId="urn:microsoft.com/office/officeart/2018/2/layout/IconVerticalSolidList"/>
    <dgm:cxn modelId="{549B814F-3919-48AA-92CC-B9C7B0CBD42A}" srcId="{98EA2266-F0D8-4FFC-BE4C-3D3DEE96830A}" destId="{C653F285-1F40-414D-BD03-3E6B0E08E2BC}" srcOrd="0" destOrd="0" parTransId="{2BDFDE6B-8CD4-4A37-BCA8-C5ED92D1C730}" sibTransId="{F550BC68-96E9-4DD5-B2AC-C63A420296AF}"/>
    <dgm:cxn modelId="{03651455-E780-4642-A91C-5A8E479AE968}" type="presOf" srcId="{C92AE2CC-E922-4667-B8A9-924E9ED69A44}" destId="{B67D3C3D-47F0-4C3D-989B-9C41BCDCB0B9}" srcOrd="0" destOrd="0" presId="urn:microsoft.com/office/officeart/2018/2/layout/IconVerticalSolidList"/>
    <dgm:cxn modelId="{567B36B7-A36E-43B1-A254-CF31911F0C50}" type="presOf" srcId="{E2AA374F-F2B2-43C3-90FA-BE7F0D96195A}" destId="{2EA47BFC-70FD-484E-9A3A-D841B391B5F6}" srcOrd="0" destOrd="0" presId="urn:microsoft.com/office/officeart/2018/2/layout/IconVerticalSolidList"/>
    <dgm:cxn modelId="{E15920D6-27C7-475D-B74B-0D70A378CE85}" type="presOf" srcId="{50EC33EA-CBDC-4B00-86EB-30B3225C67DF}" destId="{79B8BB80-FE14-488B-924A-663528EF2799}" srcOrd="0" destOrd="0" presId="urn:microsoft.com/office/officeart/2018/2/layout/IconVerticalSolidList"/>
    <dgm:cxn modelId="{D4BA49FE-385D-486A-906A-4F9622EEB756}" type="presOf" srcId="{98EA2266-F0D8-4FFC-BE4C-3D3DEE96830A}" destId="{DD20E13D-1770-41D4-B9D5-6BE2C35CD669}" srcOrd="0" destOrd="0" presId="urn:microsoft.com/office/officeart/2018/2/layout/IconVerticalSolidList"/>
    <dgm:cxn modelId="{31FD8112-9F9A-4EDF-A2FB-CB14FE836AA6}" type="presParOf" srcId="{DD20E13D-1770-41D4-B9D5-6BE2C35CD669}" destId="{88DFFEF1-A2D5-4012-89B2-047DC772017A}" srcOrd="0" destOrd="0" presId="urn:microsoft.com/office/officeart/2018/2/layout/IconVerticalSolidList"/>
    <dgm:cxn modelId="{0A766230-AA66-409A-9107-0D31500DBB1C}" type="presParOf" srcId="{88DFFEF1-A2D5-4012-89B2-047DC772017A}" destId="{3BE0D28E-101F-44EB-8280-4E02EF0290CF}" srcOrd="0" destOrd="0" presId="urn:microsoft.com/office/officeart/2018/2/layout/IconVerticalSolidList"/>
    <dgm:cxn modelId="{67D90F6B-D1EE-460F-9D5D-B8EBFF87B261}" type="presParOf" srcId="{88DFFEF1-A2D5-4012-89B2-047DC772017A}" destId="{D0988729-0520-45DF-A628-E2DF3C4BB79B}" srcOrd="1" destOrd="0" presId="urn:microsoft.com/office/officeart/2018/2/layout/IconVerticalSolidList"/>
    <dgm:cxn modelId="{AD4B2808-64D0-4406-8E9A-7840A781FA1F}" type="presParOf" srcId="{88DFFEF1-A2D5-4012-89B2-047DC772017A}" destId="{6DB2E98F-7492-4538-B7FA-EE4492B4668D}" srcOrd="2" destOrd="0" presId="urn:microsoft.com/office/officeart/2018/2/layout/IconVerticalSolidList"/>
    <dgm:cxn modelId="{1F899FFD-1E38-49B3-9CBF-399DF4D97E20}" type="presParOf" srcId="{88DFFEF1-A2D5-4012-89B2-047DC772017A}" destId="{EE762531-D021-4EFE-AD41-1330D6F459A6}" srcOrd="3" destOrd="0" presId="urn:microsoft.com/office/officeart/2018/2/layout/IconVerticalSolidList"/>
    <dgm:cxn modelId="{F082BC15-69DF-442E-9EA8-DFE799C0B9D7}" type="presParOf" srcId="{DD20E13D-1770-41D4-B9D5-6BE2C35CD669}" destId="{78F79535-BEFC-4917-B5CA-514D5357FD73}" srcOrd="1" destOrd="0" presId="urn:microsoft.com/office/officeart/2018/2/layout/IconVerticalSolidList"/>
    <dgm:cxn modelId="{84194E62-6462-4472-8B94-F6F250ADE874}" type="presParOf" srcId="{DD20E13D-1770-41D4-B9D5-6BE2C35CD669}" destId="{F280E397-A43C-40FD-9534-545C8B395A66}" srcOrd="2" destOrd="0" presId="urn:microsoft.com/office/officeart/2018/2/layout/IconVerticalSolidList"/>
    <dgm:cxn modelId="{4810E114-7067-44EB-AC3F-180EE72CC0E4}" type="presParOf" srcId="{F280E397-A43C-40FD-9534-545C8B395A66}" destId="{D3A82C04-E38C-45FB-8DC0-A6E2D305C2DC}" srcOrd="0" destOrd="0" presId="urn:microsoft.com/office/officeart/2018/2/layout/IconVerticalSolidList"/>
    <dgm:cxn modelId="{214BF4C6-771C-4E71-A5A4-4610D1AF9CD5}" type="presParOf" srcId="{F280E397-A43C-40FD-9534-545C8B395A66}" destId="{10D18B54-1CC5-4707-B721-E12483EF4BDD}" srcOrd="1" destOrd="0" presId="urn:microsoft.com/office/officeart/2018/2/layout/IconVerticalSolidList"/>
    <dgm:cxn modelId="{65262B56-F322-418F-B338-EAA67D9A9835}" type="presParOf" srcId="{F280E397-A43C-40FD-9534-545C8B395A66}" destId="{7ADFB175-A985-45E2-96BA-EC40540A3041}" srcOrd="2" destOrd="0" presId="urn:microsoft.com/office/officeart/2018/2/layout/IconVerticalSolidList"/>
    <dgm:cxn modelId="{ED4B0624-084F-440A-869E-D5769DEAB128}" type="presParOf" srcId="{F280E397-A43C-40FD-9534-545C8B395A66}" destId="{2EA47BFC-70FD-484E-9A3A-D841B391B5F6}" srcOrd="3" destOrd="0" presId="urn:microsoft.com/office/officeart/2018/2/layout/IconVerticalSolidList"/>
    <dgm:cxn modelId="{D990B19F-7399-4E70-815B-FB43F6ACB52F}" type="presParOf" srcId="{DD20E13D-1770-41D4-B9D5-6BE2C35CD669}" destId="{1078E865-1C4C-4007-84AF-BAD016126B9A}" srcOrd="3" destOrd="0" presId="urn:microsoft.com/office/officeart/2018/2/layout/IconVerticalSolidList"/>
    <dgm:cxn modelId="{50FC44CC-5F28-4549-A219-B735DEB42937}" type="presParOf" srcId="{DD20E13D-1770-41D4-B9D5-6BE2C35CD669}" destId="{830BDBE5-548F-470A-A8C9-D82C9D0100E5}" srcOrd="4" destOrd="0" presId="urn:microsoft.com/office/officeart/2018/2/layout/IconVerticalSolidList"/>
    <dgm:cxn modelId="{4BFB8EB3-2BFC-422B-88EA-25BB93521B1F}" type="presParOf" srcId="{830BDBE5-548F-470A-A8C9-D82C9D0100E5}" destId="{8F9E0081-E69B-4E1F-B508-0288585E38B8}" srcOrd="0" destOrd="0" presId="urn:microsoft.com/office/officeart/2018/2/layout/IconVerticalSolidList"/>
    <dgm:cxn modelId="{CFC2CB63-BADB-414C-B763-5845F35B5141}" type="presParOf" srcId="{830BDBE5-548F-470A-A8C9-D82C9D0100E5}" destId="{64D43604-51B6-4D29-B70D-C14992DC10D2}" srcOrd="1" destOrd="0" presId="urn:microsoft.com/office/officeart/2018/2/layout/IconVerticalSolidList"/>
    <dgm:cxn modelId="{FF8824A9-AB7B-4118-A787-1FAAE45FB7EA}" type="presParOf" srcId="{830BDBE5-548F-470A-A8C9-D82C9D0100E5}" destId="{3F8F0618-F544-4393-B7DE-F0CBB1493989}" srcOrd="2" destOrd="0" presId="urn:microsoft.com/office/officeart/2018/2/layout/IconVerticalSolidList"/>
    <dgm:cxn modelId="{D3CEA885-6151-4B19-915F-C4E97720D2EB}" type="presParOf" srcId="{830BDBE5-548F-470A-A8C9-D82C9D0100E5}" destId="{79B8BB80-FE14-488B-924A-663528EF2799}" srcOrd="3" destOrd="0" presId="urn:microsoft.com/office/officeart/2018/2/layout/IconVerticalSolidList"/>
    <dgm:cxn modelId="{84F8F3C3-FBB9-4E81-BAB4-6F20C40976D2}" type="presParOf" srcId="{DD20E13D-1770-41D4-B9D5-6BE2C35CD669}" destId="{5E8C63AA-3140-44AD-AF83-6B5EA890D72A}" srcOrd="5" destOrd="0" presId="urn:microsoft.com/office/officeart/2018/2/layout/IconVerticalSolidList"/>
    <dgm:cxn modelId="{33C6C681-1E52-4819-A751-D8DC17F890B5}" type="presParOf" srcId="{DD20E13D-1770-41D4-B9D5-6BE2C35CD669}" destId="{B5EFBE4E-7ED5-4F47-AF2F-9F8A759DDC3F}" srcOrd="6" destOrd="0" presId="urn:microsoft.com/office/officeart/2018/2/layout/IconVerticalSolidList"/>
    <dgm:cxn modelId="{B766DB1E-5357-4B05-A531-8D060CBF3115}" type="presParOf" srcId="{B5EFBE4E-7ED5-4F47-AF2F-9F8A759DDC3F}" destId="{D7606C4C-FDC8-485C-8657-0ED892CEB3B9}" srcOrd="0" destOrd="0" presId="urn:microsoft.com/office/officeart/2018/2/layout/IconVerticalSolidList"/>
    <dgm:cxn modelId="{AC9F97ED-8460-4276-819E-A020EED6BFE7}" type="presParOf" srcId="{B5EFBE4E-7ED5-4F47-AF2F-9F8A759DDC3F}" destId="{5AB7042E-EBFC-4033-B9D4-39FBFEA20E37}" srcOrd="1" destOrd="0" presId="urn:microsoft.com/office/officeart/2018/2/layout/IconVerticalSolidList"/>
    <dgm:cxn modelId="{EB9111F3-3D78-4DAC-9CF0-8B8F62F7D7BB}" type="presParOf" srcId="{B5EFBE4E-7ED5-4F47-AF2F-9F8A759DDC3F}" destId="{AEF4BA0A-1ACA-464C-882D-C530BA0CE4C2}" srcOrd="2" destOrd="0" presId="urn:microsoft.com/office/officeart/2018/2/layout/IconVerticalSolidList"/>
    <dgm:cxn modelId="{FBDC6F8B-7D0A-4A01-BAC7-23D6C8096DA9}" type="presParOf" srcId="{B5EFBE4E-7ED5-4F47-AF2F-9F8A759DDC3F}" destId="{B67D3C3D-47F0-4C3D-989B-9C41BCDCB0B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701D8D-B8A0-493C-9A8C-BAF9C768CA9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EB21A2C-50DE-41D9-9EA1-E533C96611C8}">
      <dgm:prSet/>
      <dgm:spPr/>
      <dgm:t>
        <a:bodyPr/>
        <a:lstStyle/>
        <a:p>
          <a:r>
            <a:rPr lang="en-US" dirty="0"/>
            <a:t>Increasing awareness of procedures to gain needed services coverage</a:t>
          </a:r>
        </a:p>
      </dgm:t>
    </dgm:pt>
    <dgm:pt modelId="{5DADFE99-60E0-43E7-ACEE-DA10011C6D74}" type="parTrans" cxnId="{E6E18E0A-32D7-4D55-961F-4C43930C9536}">
      <dgm:prSet/>
      <dgm:spPr/>
      <dgm:t>
        <a:bodyPr/>
        <a:lstStyle/>
        <a:p>
          <a:endParaRPr lang="en-US"/>
        </a:p>
      </dgm:t>
    </dgm:pt>
    <dgm:pt modelId="{F90F3A02-F00C-4BC5-AF54-0631429C48B6}" type="sibTrans" cxnId="{E6E18E0A-32D7-4D55-961F-4C43930C9536}">
      <dgm:prSet/>
      <dgm:spPr/>
      <dgm:t>
        <a:bodyPr/>
        <a:lstStyle/>
        <a:p>
          <a:endParaRPr lang="en-US"/>
        </a:p>
      </dgm:t>
    </dgm:pt>
    <dgm:pt modelId="{B5AE4FC9-6F9B-42E4-A9D2-A99F7C894608}">
      <dgm:prSet/>
      <dgm:spPr/>
      <dgm:t>
        <a:bodyPr/>
        <a:lstStyle/>
        <a:p>
          <a:r>
            <a:rPr lang="en-US"/>
            <a:t>Insurance</a:t>
          </a:r>
        </a:p>
      </dgm:t>
    </dgm:pt>
    <dgm:pt modelId="{C726D61A-2F8B-43B8-B670-40AD8FECD931}" type="parTrans" cxnId="{D837523F-661A-43C0-A5A1-9E73CAECCEE4}">
      <dgm:prSet/>
      <dgm:spPr/>
      <dgm:t>
        <a:bodyPr/>
        <a:lstStyle/>
        <a:p>
          <a:endParaRPr lang="en-US"/>
        </a:p>
      </dgm:t>
    </dgm:pt>
    <dgm:pt modelId="{7724C35E-30E5-4619-BEC2-962674182B87}" type="sibTrans" cxnId="{D837523F-661A-43C0-A5A1-9E73CAECCEE4}">
      <dgm:prSet/>
      <dgm:spPr/>
      <dgm:t>
        <a:bodyPr/>
        <a:lstStyle/>
        <a:p>
          <a:endParaRPr lang="en-US"/>
        </a:p>
      </dgm:t>
    </dgm:pt>
    <dgm:pt modelId="{6BAC254B-C5F8-40F8-8ADA-9F3BBC43D948}">
      <dgm:prSet/>
      <dgm:spPr/>
      <dgm:t>
        <a:bodyPr/>
        <a:lstStyle/>
        <a:p>
          <a:r>
            <a:rPr lang="en-US"/>
            <a:t>Education</a:t>
          </a:r>
        </a:p>
      </dgm:t>
    </dgm:pt>
    <dgm:pt modelId="{42887167-EA34-470C-9ABF-97ED8F2920E9}" type="parTrans" cxnId="{99F49189-A469-49EE-B92D-6F7C0A784511}">
      <dgm:prSet/>
      <dgm:spPr/>
      <dgm:t>
        <a:bodyPr/>
        <a:lstStyle/>
        <a:p>
          <a:endParaRPr lang="en-US"/>
        </a:p>
      </dgm:t>
    </dgm:pt>
    <dgm:pt modelId="{1ED4B158-E8DE-4A89-9B41-DC423F9511D4}" type="sibTrans" cxnId="{99F49189-A469-49EE-B92D-6F7C0A784511}">
      <dgm:prSet/>
      <dgm:spPr/>
      <dgm:t>
        <a:bodyPr/>
        <a:lstStyle/>
        <a:p>
          <a:endParaRPr lang="en-US"/>
        </a:p>
      </dgm:t>
    </dgm:pt>
    <dgm:pt modelId="{E12CF766-2A8D-49AB-83F8-05E47765D19F}">
      <dgm:prSet/>
      <dgm:spPr/>
      <dgm:t>
        <a:bodyPr/>
        <a:lstStyle/>
        <a:p>
          <a:r>
            <a:rPr lang="en-US" dirty="0"/>
            <a:t>Assistive/Therapeutic Services</a:t>
          </a:r>
        </a:p>
      </dgm:t>
    </dgm:pt>
    <dgm:pt modelId="{D74C0018-1B7A-4C37-AD3A-2824223BBA86}" type="parTrans" cxnId="{AF5F29F5-A506-46E7-A9E1-7F5AA5598BA3}">
      <dgm:prSet/>
      <dgm:spPr/>
      <dgm:t>
        <a:bodyPr/>
        <a:lstStyle/>
        <a:p>
          <a:endParaRPr lang="en-US"/>
        </a:p>
      </dgm:t>
    </dgm:pt>
    <dgm:pt modelId="{A613ADBD-7E9C-411D-BF10-DC0D1C274980}" type="sibTrans" cxnId="{AF5F29F5-A506-46E7-A9E1-7F5AA5598BA3}">
      <dgm:prSet/>
      <dgm:spPr/>
      <dgm:t>
        <a:bodyPr/>
        <a:lstStyle/>
        <a:p>
          <a:endParaRPr lang="en-US"/>
        </a:p>
      </dgm:t>
    </dgm:pt>
    <dgm:pt modelId="{89052833-F164-4112-A535-2A14382F9CBE}">
      <dgm:prSet/>
      <dgm:spPr/>
      <dgm:t>
        <a:bodyPr/>
        <a:lstStyle/>
        <a:p>
          <a:r>
            <a:rPr lang="en-US" dirty="0"/>
            <a:t>Educate neurodiverse individuals about  political engagement</a:t>
          </a:r>
        </a:p>
      </dgm:t>
    </dgm:pt>
    <dgm:pt modelId="{E5A4C375-2605-4CD9-B449-DEB5DBB88625}" type="parTrans" cxnId="{0D987B40-F54C-4463-951D-F10DCC50CA8F}">
      <dgm:prSet/>
      <dgm:spPr/>
      <dgm:t>
        <a:bodyPr/>
        <a:lstStyle/>
        <a:p>
          <a:endParaRPr lang="en-US"/>
        </a:p>
      </dgm:t>
    </dgm:pt>
    <dgm:pt modelId="{53356FD5-6C9E-43C6-9065-3EC20B1141F7}" type="sibTrans" cxnId="{0D987B40-F54C-4463-951D-F10DCC50CA8F}">
      <dgm:prSet/>
      <dgm:spPr/>
      <dgm:t>
        <a:bodyPr/>
        <a:lstStyle/>
        <a:p>
          <a:endParaRPr lang="en-US"/>
        </a:p>
      </dgm:t>
    </dgm:pt>
    <dgm:pt modelId="{64CFEBFF-D79E-457A-8F96-C6686311C4E1}">
      <dgm:prSet/>
      <dgm:spPr/>
      <dgm:t>
        <a:bodyPr/>
        <a:lstStyle/>
        <a:p>
          <a:r>
            <a:rPr lang="en-US" dirty="0"/>
            <a:t>Consider the individual support needs of:</a:t>
          </a:r>
        </a:p>
      </dgm:t>
    </dgm:pt>
    <dgm:pt modelId="{518E30A5-0CE3-454A-8415-69051C0F9CAA}" type="parTrans" cxnId="{7E39050D-0C87-4ED2-B1C7-5D390338F124}">
      <dgm:prSet/>
      <dgm:spPr/>
      <dgm:t>
        <a:bodyPr/>
        <a:lstStyle/>
        <a:p>
          <a:endParaRPr lang="en-US"/>
        </a:p>
      </dgm:t>
    </dgm:pt>
    <dgm:pt modelId="{C44B19B1-A182-4275-A39E-829E2BE79E4E}" type="sibTrans" cxnId="{7E39050D-0C87-4ED2-B1C7-5D390338F124}">
      <dgm:prSet/>
      <dgm:spPr/>
      <dgm:t>
        <a:bodyPr/>
        <a:lstStyle/>
        <a:p>
          <a:endParaRPr lang="en-US"/>
        </a:p>
      </dgm:t>
    </dgm:pt>
    <dgm:pt modelId="{194DEFB9-88CC-46BF-8907-8ECCEB8C94FB}">
      <dgm:prSet/>
      <dgm:spPr/>
      <dgm:t>
        <a:bodyPr/>
        <a:lstStyle/>
        <a:p>
          <a:r>
            <a:rPr lang="en-US" dirty="0"/>
            <a:t>Autistic individuals (w/ and w/o ID)</a:t>
          </a:r>
        </a:p>
      </dgm:t>
    </dgm:pt>
    <dgm:pt modelId="{D5D7623E-E93F-4323-8C6F-D5E996EAFD7A}" type="parTrans" cxnId="{A73FDA24-372F-482D-92F7-90D79B2CD73F}">
      <dgm:prSet/>
      <dgm:spPr/>
      <dgm:t>
        <a:bodyPr/>
        <a:lstStyle/>
        <a:p>
          <a:endParaRPr lang="en-US"/>
        </a:p>
      </dgm:t>
    </dgm:pt>
    <dgm:pt modelId="{0897D4F7-33B5-40F9-BE0C-6BD0360CFA31}" type="sibTrans" cxnId="{A73FDA24-372F-482D-92F7-90D79B2CD73F}">
      <dgm:prSet/>
      <dgm:spPr/>
      <dgm:t>
        <a:bodyPr/>
        <a:lstStyle/>
        <a:p>
          <a:endParaRPr lang="en-US"/>
        </a:p>
      </dgm:t>
    </dgm:pt>
    <dgm:pt modelId="{95ACE7BA-C45D-4D27-B4A3-D0E5054EE6BB}">
      <dgm:prSet/>
      <dgm:spPr/>
      <dgm:t>
        <a:bodyPr/>
        <a:lstStyle/>
        <a:p>
          <a:r>
            <a:rPr lang="en-US" dirty="0"/>
            <a:t>Support persons of autistic adults</a:t>
          </a:r>
        </a:p>
      </dgm:t>
    </dgm:pt>
    <dgm:pt modelId="{3DFEA415-E213-4610-B359-F5ABFD9B3D2F}" type="parTrans" cxnId="{C62522CD-6DB0-4E73-A9E7-5B09858AAE68}">
      <dgm:prSet/>
      <dgm:spPr/>
      <dgm:t>
        <a:bodyPr/>
        <a:lstStyle/>
        <a:p>
          <a:endParaRPr lang="en-US"/>
        </a:p>
      </dgm:t>
    </dgm:pt>
    <dgm:pt modelId="{7BA0BC08-4BCC-4FCA-A170-FA1EE87769BE}" type="sibTrans" cxnId="{C62522CD-6DB0-4E73-A9E7-5B09858AAE68}">
      <dgm:prSet/>
      <dgm:spPr/>
      <dgm:t>
        <a:bodyPr/>
        <a:lstStyle/>
        <a:p>
          <a:endParaRPr lang="en-US"/>
        </a:p>
      </dgm:t>
    </dgm:pt>
    <dgm:pt modelId="{1C473711-2A00-404C-AA4D-119DD030AE69}">
      <dgm:prSet/>
      <dgm:spPr/>
      <dgm:t>
        <a:bodyPr/>
        <a:lstStyle/>
        <a:p>
          <a:endParaRPr lang="en-US" dirty="0"/>
        </a:p>
      </dgm:t>
    </dgm:pt>
    <dgm:pt modelId="{73610617-36EA-45C8-A320-74BC81B468AF}" type="parTrans" cxnId="{F5FAF2FF-BE82-4A3D-988D-0CE8DD9B1163}">
      <dgm:prSet/>
      <dgm:spPr/>
      <dgm:t>
        <a:bodyPr/>
        <a:lstStyle/>
        <a:p>
          <a:endParaRPr lang="en-US"/>
        </a:p>
      </dgm:t>
    </dgm:pt>
    <dgm:pt modelId="{AE60C0EB-116B-4367-AE7D-5555563191F3}" type="sibTrans" cxnId="{F5FAF2FF-BE82-4A3D-988D-0CE8DD9B1163}">
      <dgm:prSet/>
      <dgm:spPr/>
      <dgm:t>
        <a:bodyPr/>
        <a:lstStyle/>
        <a:p>
          <a:endParaRPr lang="en-US"/>
        </a:p>
      </dgm:t>
    </dgm:pt>
    <dgm:pt modelId="{2327A413-E997-4EC3-908A-455860A05DCE}">
      <dgm:prSet/>
      <dgm:spPr/>
      <dgm:t>
        <a:bodyPr/>
        <a:lstStyle/>
        <a:p>
          <a:endParaRPr lang="en-US" dirty="0"/>
        </a:p>
      </dgm:t>
    </dgm:pt>
    <dgm:pt modelId="{7E340458-ECEE-48E2-8FC3-E2893700D151}" type="parTrans" cxnId="{54701EB6-4F87-4072-A68C-088F3BAB6D20}">
      <dgm:prSet/>
      <dgm:spPr/>
      <dgm:t>
        <a:bodyPr/>
        <a:lstStyle/>
        <a:p>
          <a:endParaRPr lang="en-US"/>
        </a:p>
      </dgm:t>
    </dgm:pt>
    <dgm:pt modelId="{5BE50937-618B-454C-90D3-B9C37C25B842}" type="sibTrans" cxnId="{54701EB6-4F87-4072-A68C-088F3BAB6D20}">
      <dgm:prSet/>
      <dgm:spPr/>
      <dgm:t>
        <a:bodyPr/>
        <a:lstStyle/>
        <a:p>
          <a:endParaRPr lang="en-US"/>
        </a:p>
      </dgm:t>
    </dgm:pt>
    <dgm:pt modelId="{9C1BDA69-DE2E-47A1-85A9-0752B36FAE87}">
      <dgm:prSet/>
      <dgm:spPr/>
      <dgm:t>
        <a:bodyPr/>
        <a:lstStyle/>
        <a:p>
          <a:r>
            <a:rPr lang="en-US" dirty="0"/>
            <a:t>Education</a:t>
          </a:r>
        </a:p>
      </dgm:t>
    </dgm:pt>
    <dgm:pt modelId="{F0CF3605-FA97-4547-8249-DD599ECE62C5}" type="parTrans" cxnId="{B5E36830-53EB-49D8-AEB5-6D39D5EE153E}">
      <dgm:prSet/>
      <dgm:spPr/>
      <dgm:t>
        <a:bodyPr/>
        <a:lstStyle/>
        <a:p>
          <a:endParaRPr lang="en-US"/>
        </a:p>
      </dgm:t>
    </dgm:pt>
    <dgm:pt modelId="{51FC3C9B-DAE7-436A-AD3C-23CD4AEE85DB}" type="sibTrans" cxnId="{B5E36830-53EB-49D8-AEB5-6D39D5EE153E}">
      <dgm:prSet/>
      <dgm:spPr/>
      <dgm:t>
        <a:bodyPr/>
        <a:lstStyle/>
        <a:p>
          <a:endParaRPr lang="en-US"/>
        </a:p>
      </dgm:t>
    </dgm:pt>
    <dgm:pt modelId="{1C9FDDB8-CABB-4CD4-9F28-772B020A26F8}">
      <dgm:prSet/>
      <dgm:spPr/>
      <dgm:t>
        <a:bodyPr/>
        <a:lstStyle/>
        <a:p>
          <a:r>
            <a:rPr lang="en-US" dirty="0"/>
            <a:t>Community consultation</a:t>
          </a:r>
        </a:p>
      </dgm:t>
    </dgm:pt>
    <dgm:pt modelId="{6B42B3B6-9608-4A03-900D-8D3F6845B5AB}" type="parTrans" cxnId="{0540251A-B5A4-4ABA-BBFA-D4FB4976837D}">
      <dgm:prSet/>
      <dgm:spPr/>
      <dgm:t>
        <a:bodyPr/>
        <a:lstStyle/>
        <a:p>
          <a:endParaRPr lang="en-US"/>
        </a:p>
      </dgm:t>
    </dgm:pt>
    <dgm:pt modelId="{AD77CAEA-E12B-48D8-96AC-C983680E6069}" type="sibTrans" cxnId="{0540251A-B5A4-4ABA-BBFA-D4FB4976837D}">
      <dgm:prSet/>
      <dgm:spPr/>
      <dgm:t>
        <a:bodyPr/>
        <a:lstStyle/>
        <a:p>
          <a:endParaRPr lang="en-US"/>
        </a:p>
      </dgm:t>
    </dgm:pt>
    <dgm:pt modelId="{3B14E017-17E9-41FD-B0C6-04A6B412A5FC}">
      <dgm:prSet/>
      <dgm:spPr/>
      <dgm:t>
        <a:bodyPr/>
        <a:lstStyle/>
        <a:p>
          <a:endParaRPr lang="en-US" dirty="0"/>
        </a:p>
      </dgm:t>
    </dgm:pt>
    <dgm:pt modelId="{DBF1C194-8288-45BF-9331-9BBFD838E7AB}" type="parTrans" cxnId="{5C4DEFB9-B726-4EB3-9B5B-89C725AF9CCB}">
      <dgm:prSet/>
      <dgm:spPr/>
      <dgm:t>
        <a:bodyPr/>
        <a:lstStyle/>
        <a:p>
          <a:endParaRPr lang="en-US"/>
        </a:p>
      </dgm:t>
    </dgm:pt>
    <dgm:pt modelId="{4CE9FAF5-AAAD-4350-A0CA-6C4B86958BAF}" type="sibTrans" cxnId="{5C4DEFB9-B726-4EB3-9B5B-89C725AF9CCB}">
      <dgm:prSet/>
      <dgm:spPr/>
      <dgm:t>
        <a:bodyPr/>
        <a:lstStyle/>
        <a:p>
          <a:endParaRPr lang="en-US"/>
        </a:p>
      </dgm:t>
    </dgm:pt>
    <dgm:pt modelId="{07C0F451-8E2F-470E-8D80-F3319ED6B78B}">
      <dgm:prSet/>
      <dgm:spPr/>
      <dgm:t>
        <a:bodyPr/>
        <a:lstStyle/>
        <a:p>
          <a:endParaRPr lang="en-US" dirty="0"/>
        </a:p>
      </dgm:t>
    </dgm:pt>
    <dgm:pt modelId="{C281CC91-B356-4095-A040-836ADC5FA713}" type="parTrans" cxnId="{CDBBE0B6-91C4-4357-9ECF-210857E93C3C}">
      <dgm:prSet/>
      <dgm:spPr/>
      <dgm:t>
        <a:bodyPr/>
        <a:lstStyle/>
        <a:p>
          <a:endParaRPr lang="en-US"/>
        </a:p>
      </dgm:t>
    </dgm:pt>
    <dgm:pt modelId="{3F4F3FD7-E714-47FC-82D3-773DB1CD96EC}" type="sibTrans" cxnId="{CDBBE0B6-91C4-4357-9ECF-210857E93C3C}">
      <dgm:prSet/>
      <dgm:spPr/>
      <dgm:t>
        <a:bodyPr/>
        <a:lstStyle/>
        <a:p>
          <a:endParaRPr lang="en-US"/>
        </a:p>
      </dgm:t>
    </dgm:pt>
    <dgm:pt modelId="{9E99871D-8042-4CC4-B295-E9D8D8D07AED}">
      <dgm:prSet/>
      <dgm:spPr/>
      <dgm:t>
        <a:bodyPr/>
        <a:lstStyle/>
        <a:p>
          <a:r>
            <a:rPr lang="en-US" dirty="0"/>
            <a:t>Voting</a:t>
          </a:r>
        </a:p>
      </dgm:t>
    </dgm:pt>
    <dgm:pt modelId="{5C25D5C9-09B4-4416-A18C-60F4D7234328}" type="parTrans" cxnId="{1EBC739D-6F9D-4453-A92B-555CFABFB3BF}">
      <dgm:prSet/>
      <dgm:spPr/>
      <dgm:t>
        <a:bodyPr/>
        <a:lstStyle/>
        <a:p>
          <a:endParaRPr lang="en-US"/>
        </a:p>
      </dgm:t>
    </dgm:pt>
    <dgm:pt modelId="{A59EDA8F-9478-4814-9FCF-0F0CD196BE85}" type="sibTrans" cxnId="{1EBC739D-6F9D-4453-A92B-555CFABFB3BF}">
      <dgm:prSet/>
      <dgm:spPr/>
      <dgm:t>
        <a:bodyPr/>
        <a:lstStyle/>
        <a:p>
          <a:endParaRPr lang="en-US"/>
        </a:p>
      </dgm:t>
    </dgm:pt>
    <dgm:pt modelId="{98B38C72-EF6B-4209-AD29-4AED583CC538}">
      <dgm:prSet/>
      <dgm:spPr/>
      <dgm:t>
        <a:bodyPr/>
        <a:lstStyle/>
        <a:p>
          <a:r>
            <a:rPr lang="en-US" dirty="0"/>
            <a:t>Running for office</a:t>
          </a:r>
        </a:p>
      </dgm:t>
    </dgm:pt>
    <dgm:pt modelId="{25322E0A-AF2E-41BC-A8EE-5E73B720E93F}" type="parTrans" cxnId="{C172E576-676A-42E0-82DA-1EA93F1DF7A9}">
      <dgm:prSet/>
      <dgm:spPr/>
      <dgm:t>
        <a:bodyPr/>
        <a:lstStyle/>
        <a:p>
          <a:endParaRPr lang="en-US"/>
        </a:p>
      </dgm:t>
    </dgm:pt>
    <dgm:pt modelId="{5FBFBD27-82D9-4280-B2AC-B56AC5311040}" type="sibTrans" cxnId="{C172E576-676A-42E0-82DA-1EA93F1DF7A9}">
      <dgm:prSet/>
      <dgm:spPr/>
      <dgm:t>
        <a:bodyPr/>
        <a:lstStyle/>
        <a:p>
          <a:endParaRPr lang="en-US"/>
        </a:p>
      </dgm:t>
    </dgm:pt>
    <dgm:pt modelId="{68C6B035-4476-439C-8C5D-E036D0ED9F99}">
      <dgm:prSet/>
      <dgm:spPr/>
      <dgm:t>
        <a:bodyPr/>
        <a:lstStyle/>
        <a:p>
          <a:r>
            <a:rPr lang="en-US" dirty="0"/>
            <a:t>Housing</a:t>
          </a:r>
        </a:p>
      </dgm:t>
    </dgm:pt>
    <dgm:pt modelId="{CBDFFFDC-2FD6-4242-A9EB-6D9D089F4477}" type="parTrans" cxnId="{962805FD-1229-40A4-BE81-43F5773FA199}">
      <dgm:prSet/>
      <dgm:spPr/>
      <dgm:t>
        <a:bodyPr/>
        <a:lstStyle/>
        <a:p>
          <a:endParaRPr lang="en-US"/>
        </a:p>
      </dgm:t>
    </dgm:pt>
    <dgm:pt modelId="{FD5435E3-60AB-4E7C-9F29-8E0258FE5432}" type="sibTrans" cxnId="{962805FD-1229-40A4-BE81-43F5773FA199}">
      <dgm:prSet/>
      <dgm:spPr/>
      <dgm:t>
        <a:bodyPr/>
        <a:lstStyle/>
        <a:p>
          <a:endParaRPr lang="en-US"/>
        </a:p>
      </dgm:t>
    </dgm:pt>
    <dgm:pt modelId="{BC5D6FE7-7066-4FCF-BF8C-9B1511F42513}">
      <dgm:prSet/>
      <dgm:spPr/>
      <dgm:t>
        <a:bodyPr/>
        <a:lstStyle/>
        <a:p>
          <a:r>
            <a:rPr lang="en-US" dirty="0"/>
            <a:t>Employment</a:t>
          </a:r>
        </a:p>
      </dgm:t>
    </dgm:pt>
    <dgm:pt modelId="{0C68D56C-4C9F-43B7-B3E1-3DA3383C4B85}" type="parTrans" cxnId="{999527DD-D7AB-4118-8F57-F5E54731A3C9}">
      <dgm:prSet/>
      <dgm:spPr/>
      <dgm:t>
        <a:bodyPr/>
        <a:lstStyle/>
        <a:p>
          <a:endParaRPr lang="en-US"/>
        </a:p>
      </dgm:t>
    </dgm:pt>
    <dgm:pt modelId="{64013536-D568-4C7D-B5AE-BF9BDDCF7CCA}" type="sibTrans" cxnId="{999527DD-D7AB-4118-8F57-F5E54731A3C9}">
      <dgm:prSet/>
      <dgm:spPr/>
      <dgm:t>
        <a:bodyPr/>
        <a:lstStyle/>
        <a:p>
          <a:endParaRPr lang="en-US"/>
        </a:p>
      </dgm:t>
    </dgm:pt>
    <dgm:pt modelId="{6A8968F5-2095-4470-9E19-F13FD512BF1D}">
      <dgm:prSet/>
      <dgm:spPr/>
      <dgm:t>
        <a:bodyPr/>
        <a:lstStyle/>
        <a:p>
          <a:r>
            <a:rPr lang="en-US" dirty="0"/>
            <a:t>Transportation</a:t>
          </a:r>
        </a:p>
      </dgm:t>
    </dgm:pt>
    <dgm:pt modelId="{7727B8B3-2909-4A15-AC73-1CDB54770A65}" type="parTrans" cxnId="{E3CA1872-6300-41BB-A897-BED4A56D1F0E}">
      <dgm:prSet/>
      <dgm:spPr/>
      <dgm:t>
        <a:bodyPr/>
        <a:lstStyle/>
        <a:p>
          <a:endParaRPr lang="en-US"/>
        </a:p>
      </dgm:t>
    </dgm:pt>
    <dgm:pt modelId="{7A8CD15C-0234-4A07-95C0-3F9BD6681225}" type="sibTrans" cxnId="{E3CA1872-6300-41BB-A897-BED4A56D1F0E}">
      <dgm:prSet/>
      <dgm:spPr/>
      <dgm:t>
        <a:bodyPr/>
        <a:lstStyle/>
        <a:p>
          <a:endParaRPr lang="en-US"/>
        </a:p>
      </dgm:t>
    </dgm:pt>
    <dgm:pt modelId="{A4D4C686-6186-4DBE-98C2-03CA0402679C}" type="pres">
      <dgm:prSet presAssocID="{E8701D8D-B8A0-493C-9A8C-BAF9C768CA9E}" presName="Name0" presStyleCnt="0">
        <dgm:presLayoutVars>
          <dgm:dir/>
          <dgm:animLvl val="lvl"/>
          <dgm:resizeHandles val="exact"/>
        </dgm:presLayoutVars>
      </dgm:prSet>
      <dgm:spPr/>
    </dgm:pt>
    <dgm:pt modelId="{96D7DE1A-C846-47EC-BB1C-F052EF056E90}" type="pres">
      <dgm:prSet presAssocID="{5EB21A2C-50DE-41D9-9EA1-E533C96611C8}" presName="composite" presStyleCnt="0"/>
      <dgm:spPr/>
    </dgm:pt>
    <dgm:pt modelId="{8CBDE4C6-E939-4BE4-B285-2C0ED8AAD37A}" type="pres">
      <dgm:prSet presAssocID="{5EB21A2C-50DE-41D9-9EA1-E533C96611C8}" presName="parTx" presStyleLbl="alignNode1" presStyleIdx="0" presStyleCnt="3">
        <dgm:presLayoutVars>
          <dgm:chMax val="0"/>
          <dgm:chPref val="0"/>
          <dgm:bulletEnabled val="1"/>
        </dgm:presLayoutVars>
      </dgm:prSet>
      <dgm:spPr/>
    </dgm:pt>
    <dgm:pt modelId="{285D9450-A70F-4E8A-B66B-DC7824F90EE2}" type="pres">
      <dgm:prSet presAssocID="{5EB21A2C-50DE-41D9-9EA1-E533C96611C8}" presName="desTx" presStyleLbl="alignAccFollowNode1" presStyleIdx="0" presStyleCnt="3">
        <dgm:presLayoutVars>
          <dgm:bulletEnabled val="1"/>
        </dgm:presLayoutVars>
      </dgm:prSet>
      <dgm:spPr/>
    </dgm:pt>
    <dgm:pt modelId="{7BFA00C9-CD34-42C6-B08B-26D40B857756}" type="pres">
      <dgm:prSet presAssocID="{F90F3A02-F00C-4BC5-AF54-0631429C48B6}" presName="space" presStyleCnt="0"/>
      <dgm:spPr/>
    </dgm:pt>
    <dgm:pt modelId="{C402246C-EF78-45BE-8B78-4A18DB48C286}" type="pres">
      <dgm:prSet presAssocID="{89052833-F164-4112-A535-2A14382F9CBE}" presName="composite" presStyleCnt="0"/>
      <dgm:spPr/>
    </dgm:pt>
    <dgm:pt modelId="{36D602D5-0548-4B96-8CE1-CD43A2CDAC6B}" type="pres">
      <dgm:prSet presAssocID="{89052833-F164-4112-A535-2A14382F9CBE}" presName="parTx" presStyleLbl="alignNode1" presStyleIdx="1" presStyleCnt="3">
        <dgm:presLayoutVars>
          <dgm:chMax val="0"/>
          <dgm:chPref val="0"/>
          <dgm:bulletEnabled val="1"/>
        </dgm:presLayoutVars>
      </dgm:prSet>
      <dgm:spPr/>
    </dgm:pt>
    <dgm:pt modelId="{02076D23-8F9F-40AC-B115-29F69FC68DCC}" type="pres">
      <dgm:prSet presAssocID="{89052833-F164-4112-A535-2A14382F9CBE}" presName="desTx" presStyleLbl="alignAccFollowNode1" presStyleIdx="1" presStyleCnt="3">
        <dgm:presLayoutVars>
          <dgm:bulletEnabled val="1"/>
        </dgm:presLayoutVars>
      </dgm:prSet>
      <dgm:spPr/>
    </dgm:pt>
    <dgm:pt modelId="{251044E0-811D-492B-8053-ACBB713FEE54}" type="pres">
      <dgm:prSet presAssocID="{53356FD5-6C9E-43C6-9065-3EC20B1141F7}" presName="space" presStyleCnt="0"/>
      <dgm:spPr/>
    </dgm:pt>
    <dgm:pt modelId="{B0E4F70D-723B-4CEC-A103-B8834E4208B4}" type="pres">
      <dgm:prSet presAssocID="{64CFEBFF-D79E-457A-8F96-C6686311C4E1}" presName="composite" presStyleCnt="0"/>
      <dgm:spPr/>
    </dgm:pt>
    <dgm:pt modelId="{D3A2FF6D-47DB-494A-A761-7E5616F2B10B}" type="pres">
      <dgm:prSet presAssocID="{64CFEBFF-D79E-457A-8F96-C6686311C4E1}" presName="parTx" presStyleLbl="alignNode1" presStyleIdx="2" presStyleCnt="3">
        <dgm:presLayoutVars>
          <dgm:chMax val="0"/>
          <dgm:chPref val="0"/>
          <dgm:bulletEnabled val="1"/>
        </dgm:presLayoutVars>
      </dgm:prSet>
      <dgm:spPr/>
    </dgm:pt>
    <dgm:pt modelId="{4A7EC8A7-97A6-4B1C-A554-416D7CD3CD1B}" type="pres">
      <dgm:prSet presAssocID="{64CFEBFF-D79E-457A-8F96-C6686311C4E1}" presName="desTx" presStyleLbl="alignAccFollowNode1" presStyleIdx="2" presStyleCnt="3">
        <dgm:presLayoutVars>
          <dgm:bulletEnabled val="1"/>
        </dgm:presLayoutVars>
      </dgm:prSet>
      <dgm:spPr/>
    </dgm:pt>
  </dgm:ptLst>
  <dgm:cxnLst>
    <dgm:cxn modelId="{E6E18E0A-32D7-4D55-961F-4C43930C9536}" srcId="{E8701D8D-B8A0-493C-9A8C-BAF9C768CA9E}" destId="{5EB21A2C-50DE-41D9-9EA1-E533C96611C8}" srcOrd="0" destOrd="0" parTransId="{5DADFE99-60E0-43E7-ACEE-DA10011C6D74}" sibTransId="{F90F3A02-F00C-4BC5-AF54-0631429C48B6}"/>
    <dgm:cxn modelId="{7E39050D-0C87-4ED2-B1C7-5D390338F124}" srcId="{E8701D8D-B8A0-493C-9A8C-BAF9C768CA9E}" destId="{64CFEBFF-D79E-457A-8F96-C6686311C4E1}" srcOrd="2" destOrd="0" parTransId="{518E30A5-0CE3-454A-8415-69051C0F9CAA}" sibTransId="{C44B19B1-A182-4275-A39E-829E2BE79E4E}"/>
    <dgm:cxn modelId="{4B521516-6D01-4A7A-BD86-1308B6B98B95}" type="presOf" srcId="{95ACE7BA-C45D-4D27-B4A3-D0E5054EE6BB}" destId="{4A7EC8A7-97A6-4B1C-A554-416D7CD3CD1B}" srcOrd="0" destOrd="1" presId="urn:microsoft.com/office/officeart/2005/8/layout/hList1"/>
    <dgm:cxn modelId="{0540251A-B5A4-4ABA-BBFA-D4FB4976837D}" srcId="{89052833-F164-4112-A535-2A14382F9CBE}" destId="{1C9FDDB8-CABB-4CD4-9F28-772B020A26F8}" srcOrd="1" destOrd="0" parTransId="{6B42B3B6-9608-4A03-900D-8D3F6845B5AB}" sibTransId="{AD77CAEA-E12B-48D8-96AC-C983680E6069}"/>
    <dgm:cxn modelId="{97731122-B4CD-4A26-89BD-65EB2D30AF70}" type="presOf" srcId="{BC5D6FE7-7066-4FCF-BF8C-9B1511F42513}" destId="{285D9450-A70F-4E8A-B66B-DC7824F90EE2}" srcOrd="0" destOrd="4" presId="urn:microsoft.com/office/officeart/2005/8/layout/hList1"/>
    <dgm:cxn modelId="{A73FDA24-372F-482D-92F7-90D79B2CD73F}" srcId="{64CFEBFF-D79E-457A-8F96-C6686311C4E1}" destId="{194DEFB9-88CC-46BF-8907-8ECCEB8C94FB}" srcOrd="0" destOrd="0" parTransId="{D5D7623E-E93F-4323-8C6F-D5E996EAFD7A}" sibTransId="{0897D4F7-33B5-40F9-BE0C-6BD0360CFA31}"/>
    <dgm:cxn modelId="{8DDB3529-FB10-4715-ACFF-D82B962ACC3B}" type="presOf" srcId="{1C9FDDB8-CABB-4CD4-9F28-772B020A26F8}" destId="{02076D23-8F9F-40AC-B115-29F69FC68DCC}" srcOrd="0" destOrd="1" presId="urn:microsoft.com/office/officeart/2005/8/layout/hList1"/>
    <dgm:cxn modelId="{B5E36830-53EB-49D8-AEB5-6D39D5EE153E}" srcId="{89052833-F164-4112-A535-2A14382F9CBE}" destId="{9C1BDA69-DE2E-47A1-85A9-0752B36FAE87}" srcOrd="0" destOrd="0" parTransId="{F0CF3605-FA97-4547-8249-DD599ECE62C5}" sibTransId="{51FC3C9B-DAE7-436A-AD3C-23CD4AEE85DB}"/>
    <dgm:cxn modelId="{D837523F-661A-43C0-A5A1-9E73CAECCEE4}" srcId="{5EB21A2C-50DE-41D9-9EA1-E533C96611C8}" destId="{B5AE4FC9-6F9B-42E4-A9D2-A99F7C894608}" srcOrd="0" destOrd="0" parTransId="{C726D61A-2F8B-43B8-B670-40AD8FECD931}" sibTransId="{7724C35E-30E5-4619-BEC2-962674182B87}"/>
    <dgm:cxn modelId="{0D987B40-F54C-4463-951D-F10DCC50CA8F}" srcId="{E8701D8D-B8A0-493C-9A8C-BAF9C768CA9E}" destId="{89052833-F164-4112-A535-2A14382F9CBE}" srcOrd="1" destOrd="0" parTransId="{E5A4C375-2605-4CD9-B449-DEB5DBB88625}" sibTransId="{53356FD5-6C9E-43C6-9065-3EC20B1141F7}"/>
    <dgm:cxn modelId="{C14BB75C-3C05-40C2-9D6D-EDEDC453956B}" type="presOf" srcId="{5EB21A2C-50DE-41D9-9EA1-E533C96611C8}" destId="{8CBDE4C6-E939-4BE4-B285-2C0ED8AAD37A}" srcOrd="0" destOrd="0" presId="urn:microsoft.com/office/officeart/2005/8/layout/hList1"/>
    <dgm:cxn modelId="{2F20FD41-5737-42D7-A899-A94C0A7EB6C9}" type="presOf" srcId="{64CFEBFF-D79E-457A-8F96-C6686311C4E1}" destId="{D3A2FF6D-47DB-494A-A761-7E5616F2B10B}" srcOrd="0" destOrd="0" presId="urn:microsoft.com/office/officeart/2005/8/layout/hList1"/>
    <dgm:cxn modelId="{47505C65-B6AE-4541-8652-C27DB300C592}" type="presOf" srcId="{B5AE4FC9-6F9B-42E4-A9D2-A99F7C894608}" destId="{285D9450-A70F-4E8A-B66B-DC7824F90EE2}" srcOrd="0" destOrd="0" presId="urn:microsoft.com/office/officeart/2005/8/layout/hList1"/>
    <dgm:cxn modelId="{231E4E48-D455-4E4F-813D-C2DB92E51B45}" type="presOf" srcId="{89052833-F164-4112-A535-2A14382F9CBE}" destId="{36D602D5-0548-4B96-8CE1-CD43A2CDAC6B}" srcOrd="0" destOrd="0" presId="urn:microsoft.com/office/officeart/2005/8/layout/hList1"/>
    <dgm:cxn modelId="{7B3DF14B-9D18-4096-AF5A-47255A42D374}" type="presOf" srcId="{E12CF766-2A8D-49AB-83F8-05E47765D19F}" destId="{285D9450-A70F-4E8A-B66B-DC7824F90EE2}" srcOrd="0" destOrd="2" presId="urn:microsoft.com/office/officeart/2005/8/layout/hList1"/>
    <dgm:cxn modelId="{E3CA1872-6300-41BB-A897-BED4A56D1F0E}" srcId="{5EB21A2C-50DE-41D9-9EA1-E533C96611C8}" destId="{6A8968F5-2095-4470-9E19-F13FD512BF1D}" srcOrd="5" destOrd="0" parTransId="{7727B8B3-2909-4A15-AC73-1CDB54770A65}" sibTransId="{7A8CD15C-0234-4A07-95C0-3F9BD6681225}"/>
    <dgm:cxn modelId="{0D7AA252-84F0-45A3-90C1-5DD02DA68C64}" type="presOf" srcId="{6BAC254B-C5F8-40F8-8ADA-9F3BBC43D948}" destId="{285D9450-A70F-4E8A-B66B-DC7824F90EE2}" srcOrd="0" destOrd="1" presId="urn:microsoft.com/office/officeart/2005/8/layout/hList1"/>
    <dgm:cxn modelId="{C172E576-676A-42E0-82DA-1EA93F1DF7A9}" srcId="{89052833-F164-4112-A535-2A14382F9CBE}" destId="{98B38C72-EF6B-4209-AD29-4AED583CC538}" srcOrd="3" destOrd="0" parTransId="{25322E0A-AF2E-41BC-A8EE-5E73B720E93F}" sibTransId="{5FBFBD27-82D9-4280-B2AC-B56AC5311040}"/>
    <dgm:cxn modelId="{BA185078-B2E4-4D86-BE09-E0B5D6082283}" type="presOf" srcId="{6A8968F5-2095-4470-9E19-F13FD512BF1D}" destId="{285D9450-A70F-4E8A-B66B-DC7824F90EE2}" srcOrd="0" destOrd="5" presId="urn:microsoft.com/office/officeart/2005/8/layout/hList1"/>
    <dgm:cxn modelId="{60535279-4388-455B-A580-8D08FBDD4C5A}" type="presOf" srcId="{2327A413-E997-4EC3-908A-455860A05DCE}" destId="{4A7EC8A7-97A6-4B1C-A554-416D7CD3CD1B}" srcOrd="0" destOrd="2" presId="urn:microsoft.com/office/officeart/2005/8/layout/hList1"/>
    <dgm:cxn modelId="{3859DD7E-AAF5-4D13-BF45-14D6CECAD92E}" type="presOf" srcId="{E8701D8D-B8A0-493C-9A8C-BAF9C768CA9E}" destId="{A4D4C686-6186-4DBE-98C2-03CA0402679C}" srcOrd="0" destOrd="0" presId="urn:microsoft.com/office/officeart/2005/8/layout/hList1"/>
    <dgm:cxn modelId="{99F49189-A469-49EE-B92D-6F7C0A784511}" srcId="{5EB21A2C-50DE-41D9-9EA1-E533C96611C8}" destId="{6BAC254B-C5F8-40F8-8ADA-9F3BBC43D948}" srcOrd="1" destOrd="0" parTransId="{42887167-EA34-470C-9ABF-97ED8F2920E9}" sibTransId="{1ED4B158-E8DE-4A89-9B41-DC423F9511D4}"/>
    <dgm:cxn modelId="{0CA3AA91-8049-4C8A-BE20-F71B665ED1F9}" type="presOf" srcId="{1C473711-2A00-404C-AA4D-119DD030AE69}" destId="{4A7EC8A7-97A6-4B1C-A554-416D7CD3CD1B}" srcOrd="0" destOrd="3" presId="urn:microsoft.com/office/officeart/2005/8/layout/hList1"/>
    <dgm:cxn modelId="{58EAC796-0591-420D-92E1-6F097B67BE40}" type="presOf" srcId="{194DEFB9-88CC-46BF-8907-8ECCEB8C94FB}" destId="{4A7EC8A7-97A6-4B1C-A554-416D7CD3CD1B}" srcOrd="0" destOrd="0" presId="urn:microsoft.com/office/officeart/2005/8/layout/hList1"/>
    <dgm:cxn modelId="{0C0C1E97-86CB-4F60-8641-4DA659174C42}" type="presOf" srcId="{9E99871D-8042-4CC4-B295-E9D8D8D07AED}" destId="{02076D23-8F9F-40AC-B115-29F69FC68DCC}" srcOrd="0" destOrd="2" presId="urn:microsoft.com/office/officeart/2005/8/layout/hList1"/>
    <dgm:cxn modelId="{8B2D9D97-579F-4DF7-B7E6-FA27B977D721}" type="presOf" srcId="{68C6B035-4476-439C-8C5D-E036D0ED9F99}" destId="{285D9450-A70F-4E8A-B66B-DC7824F90EE2}" srcOrd="0" destOrd="3" presId="urn:microsoft.com/office/officeart/2005/8/layout/hList1"/>
    <dgm:cxn modelId="{1EBC739D-6F9D-4453-A92B-555CFABFB3BF}" srcId="{89052833-F164-4112-A535-2A14382F9CBE}" destId="{9E99871D-8042-4CC4-B295-E9D8D8D07AED}" srcOrd="2" destOrd="0" parTransId="{5C25D5C9-09B4-4416-A18C-60F4D7234328}" sibTransId="{A59EDA8F-9478-4814-9FCF-0F0CD196BE85}"/>
    <dgm:cxn modelId="{54701EB6-4F87-4072-A68C-088F3BAB6D20}" srcId="{64CFEBFF-D79E-457A-8F96-C6686311C4E1}" destId="{2327A413-E997-4EC3-908A-455860A05DCE}" srcOrd="2" destOrd="0" parTransId="{7E340458-ECEE-48E2-8FC3-E2893700D151}" sibTransId="{5BE50937-618B-454C-90D3-B9C37C25B842}"/>
    <dgm:cxn modelId="{EA5DC6B6-B138-44BD-A4E1-BA6FCB595593}" type="presOf" srcId="{3B14E017-17E9-41FD-B0C6-04A6B412A5FC}" destId="{02076D23-8F9F-40AC-B115-29F69FC68DCC}" srcOrd="0" destOrd="5" presId="urn:microsoft.com/office/officeart/2005/8/layout/hList1"/>
    <dgm:cxn modelId="{CDBBE0B6-91C4-4357-9ECF-210857E93C3C}" srcId="{89052833-F164-4112-A535-2A14382F9CBE}" destId="{07C0F451-8E2F-470E-8D80-F3319ED6B78B}" srcOrd="4" destOrd="0" parTransId="{C281CC91-B356-4095-A040-836ADC5FA713}" sibTransId="{3F4F3FD7-E714-47FC-82D3-773DB1CD96EC}"/>
    <dgm:cxn modelId="{5C4DEFB9-B726-4EB3-9B5B-89C725AF9CCB}" srcId="{89052833-F164-4112-A535-2A14382F9CBE}" destId="{3B14E017-17E9-41FD-B0C6-04A6B412A5FC}" srcOrd="5" destOrd="0" parTransId="{DBF1C194-8288-45BF-9331-9BBFD838E7AB}" sibTransId="{4CE9FAF5-AAAD-4350-A0CA-6C4B86958BAF}"/>
    <dgm:cxn modelId="{C62522CD-6DB0-4E73-A9E7-5B09858AAE68}" srcId="{64CFEBFF-D79E-457A-8F96-C6686311C4E1}" destId="{95ACE7BA-C45D-4D27-B4A3-D0E5054EE6BB}" srcOrd="1" destOrd="0" parTransId="{3DFEA415-E213-4610-B359-F5ABFD9B3D2F}" sibTransId="{7BA0BC08-4BCC-4FCA-A170-FA1EE87769BE}"/>
    <dgm:cxn modelId="{BB698ED4-B48F-4CDE-8512-0BAB719BECE2}" type="presOf" srcId="{07C0F451-8E2F-470E-8D80-F3319ED6B78B}" destId="{02076D23-8F9F-40AC-B115-29F69FC68DCC}" srcOrd="0" destOrd="4" presId="urn:microsoft.com/office/officeart/2005/8/layout/hList1"/>
    <dgm:cxn modelId="{999527DD-D7AB-4118-8F57-F5E54731A3C9}" srcId="{5EB21A2C-50DE-41D9-9EA1-E533C96611C8}" destId="{BC5D6FE7-7066-4FCF-BF8C-9B1511F42513}" srcOrd="4" destOrd="0" parTransId="{0C68D56C-4C9F-43B7-B3E1-3DA3383C4B85}" sibTransId="{64013536-D568-4C7D-B5AE-BF9BDDCF7CCA}"/>
    <dgm:cxn modelId="{E68A2DEA-6434-4600-8E58-BF01216724F5}" type="presOf" srcId="{98B38C72-EF6B-4209-AD29-4AED583CC538}" destId="{02076D23-8F9F-40AC-B115-29F69FC68DCC}" srcOrd="0" destOrd="3" presId="urn:microsoft.com/office/officeart/2005/8/layout/hList1"/>
    <dgm:cxn modelId="{AF5F29F5-A506-46E7-A9E1-7F5AA5598BA3}" srcId="{5EB21A2C-50DE-41D9-9EA1-E533C96611C8}" destId="{E12CF766-2A8D-49AB-83F8-05E47765D19F}" srcOrd="2" destOrd="0" parTransId="{D74C0018-1B7A-4C37-AD3A-2824223BBA86}" sibTransId="{A613ADBD-7E9C-411D-BF10-DC0D1C274980}"/>
    <dgm:cxn modelId="{84883FFB-B2D4-467E-92AD-AD5EF6D1B458}" type="presOf" srcId="{9C1BDA69-DE2E-47A1-85A9-0752B36FAE87}" destId="{02076D23-8F9F-40AC-B115-29F69FC68DCC}" srcOrd="0" destOrd="0" presId="urn:microsoft.com/office/officeart/2005/8/layout/hList1"/>
    <dgm:cxn modelId="{962805FD-1229-40A4-BE81-43F5773FA199}" srcId="{5EB21A2C-50DE-41D9-9EA1-E533C96611C8}" destId="{68C6B035-4476-439C-8C5D-E036D0ED9F99}" srcOrd="3" destOrd="0" parTransId="{CBDFFFDC-2FD6-4242-A9EB-6D9D089F4477}" sibTransId="{FD5435E3-60AB-4E7C-9F29-8E0258FE5432}"/>
    <dgm:cxn modelId="{F5FAF2FF-BE82-4A3D-988D-0CE8DD9B1163}" srcId="{64CFEBFF-D79E-457A-8F96-C6686311C4E1}" destId="{1C473711-2A00-404C-AA4D-119DD030AE69}" srcOrd="3" destOrd="0" parTransId="{73610617-36EA-45C8-A320-74BC81B468AF}" sibTransId="{AE60C0EB-116B-4367-AE7D-5555563191F3}"/>
    <dgm:cxn modelId="{B5A24B4F-B841-4A96-A716-63DF28D5618A}" type="presParOf" srcId="{A4D4C686-6186-4DBE-98C2-03CA0402679C}" destId="{96D7DE1A-C846-47EC-BB1C-F052EF056E90}" srcOrd="0" destOrd="0" presId="urn:microsoft.com/office/officeart/2005/8/layout/hList1"/>
    <dgm:cxn modelId="{BA21CD12-526B-4D5C-B1DC-3D4CA5907E8D}" type="presParOf" srcId="{96D7DE1A-C846-47EC-BB1C-F052EF056E90}" destId="{8CBDE4C6-E939-4BE4-B285-2C0ED8AAD37A}" srcOrd="0" destOrd="0" presId="urn:microsoft.com/office/officeart/2005/8/layout/hList1"/>
    <dgm:cxn modelId="{DA8236E2-405A-4B44-92AD-800C9571C492}" type="presParOf" srcId="{96D7DE1A-C846-47EC-BB1C-F052EF056E90}" destId="{285D9450-A70F-4E8A-B66B-DC7824F90EE2}" srcOrd="1" destOrd="0" presId="urn:microsoft.com/office/officeart/2005/8/layout/hList1"/>
    <dgm:cxn modelId="{6806AAE9-2CE7-4637-9BF4-51703CC0B90D}" type="presParOf" srcId="{A4D4C686-6186-4DBE-98C2-03CA0402679C}" destId="{7BFA00C9-CD34-42C6-B08B-26D40B857756}" srcOrd="1" destOrd="0" presId="urn:microsoft.com/office/officeart/2005/8/layout/hList1"/>
    <dgm:cxn modelId="{E4938949-8672-4318-87D0-484BAF857471}" type="presParOf" srcId="{A4D4C686-6186-4DBE-98C2-03CA0402679C}" destId="{C402246C-EF78-45BE-8B78-4A18DB48C286}" srcOrd="2" destOrd="0" presId="urn:microsoft.com/office/officeart/2005/8/layout/hList1"/>
    <dgm:cxn modelId="{8A9E31F5-6F7E-47AC-ACAF-63AA3453A4AF}" type="presParOf" srcId="{C402246C-EF78-45BE-8B78-4A18DB48C286}" destId="{36D602D5-0548-4B96-8CE1-CD43A2CDAC6B}" srcOrd="0" destOrd="0" presId="urn:microsoft.com/office/officeart/2005/8/layout/hList1"/>
    <dgm:cxn modelId="{4E2975B3-34D9-46C9-8CCA-C4417E785A5B}" type="presParOf" srcId="{C402246C-EF78-45BE-8B78-4A18DB48C286}" destId="{02076D23-8F9F-40AC-B115-29F69FC68DCC}" srcOrd="1" destOrd="0" presId="urn:microsoft.com/office/officeart/2005/8/layout/hList1"/>
    <dgm:cxn modelId="{EE0A593F-90BF-4D02-B208-49E2637EE0BF}" type="presParOf" srcId="{A4D4C686-6186-4DBE-98C2-03CA0402679C}" destId="{251044E0-811D-492B-8053-ACBB713FEE54}" srcOrd="3" destOrd="0" presId="urn:microsoft.com/office/officeart/2005/8/layout/hList1"/>
    <dgm:cxn modelId="{AE03C2D6-08FD-4ED6-9C38-87352A249092}" type="presParOf" srcId="{A4D4C686-6186-4DBE-98C2-03CA0402679C}" destId="{B0E4F70D-723B-4CEC-A103-B8834E4208B4}" srcOrd="4" destOrd="0" presId="urn:microsoft.com/office/officeart/2005/8/layout/hList1"/>
    <dgm:cxn modelId="{06F6305C-2B5B-4358-BBFD-FB739E425C76}" type="presParOf" srcId="{B0E4F70D-723B-4CEC-A103-B8834E4208B4}" destId="{D3A2FF6D-47DB-494A-A761-7E5616F2B10B}" srcOrd="0" destOrd="0" presId="urn:microsoft.com/office/officeart/2005/8/layout/hList1"/>
    <dgm:cxn modelId="{D52B37A3-F891-4618-A2D6-C410B4D3D5CF}" type="presParOf" srcId="{B0E4F70D-723B-4CEC-A103-B8834E4208B4}" destId="{4A7EC8A7-97A6-4B1C-A554-416D7CD3CD1B}"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73B6B0-8EEB-45C9-8586-C8B2C48578A8}" type="doc">
      <dgm:prSet loTypeId="urn:microsoft.com/office/officeart/2005/8/layout/hierarchy2" loCatId="hierarchy" qsTypeId="urn:microsoft.com/office/officeart/2005/8/quickstyle/simple4" qsCatId="simple" csTypeId="urn:microsoft.com/office/officeart/2005/8/colors/accent6_2" csCatId="accent6" phldr="1"/>
      <dgm:spPr/>
      <dgm:t>
        <a:bodyPr/>
        <a:lstStyle/>
        <a:p>
          <a:endParaRPr lang="en-US"/>
        </a:p>
      </dgm:t>
    </dgm:pt>
    <dgm:pt modelId="{952D2C80-344F-42CC-AF10-9258E8101BF4}">
      <dgm:prSet phldrT="[Text]"/>
      <dgm:spPr/>
      <dgm:t>
        <a:bodyPr/>
        <a:lstStyle/>
        <a:p>
          <a:r>
            <a:rPr lang="en-US" dirty="0">
              <a:solidFill>
                <a:schemeClr val="tx1"/>
              </a:solidFill>
              <a:latin typeface="Arial" panose="020B0604020202020204" pitchFamily="34" charset="0"/>
              <a:cs typeface="Arial" panose="020B0604020202020204" pitchFamily="34" charset="0"/>
            </a:rPr>
            <a:t>Services</a:t>
          </a:r>
        </a:p>
      </dgm:t>
    </dgm:pt>
    <dgm:pt modelId="{3BDFFDD7-308C-448B-94BC-49CD8BFBEF94}" type="parTrans" cxnId="{572C463C-AFB4-48DC-B268-A206557911F9}">
      <dgm:prSet/>
      <dgm:spPr/>
      <dgm:t>
        <a:bodyPr/>
        <a:lstStyle/>
        <a:p>
          <a:endParaRPr lang="en-US"/>
        </a:p>
      </dgm:t>
    </dgm:pt>
    <dgm:pt modelId="{82AEA527-0F2F-4745-B3FB-0049E12FBB91}" type="sibTrans" cxnId="{572C463C-AFB4-48DC-B268-A206557911F9}">
      <dgm:prSet/>
      <dgm:spPr/>
      <dgm:t>
        <a:bodyPr/>
        <a:lstStyle/>
        <a:p>
          <a:endParaRPr lang="en-US"/>
        </a:p>
      </dgm:t>
    </dgm:pt>
    <dgm:pt modelId="{6A6D74B8-432C-4BED-B555-EC48C476AAF8}">
      <dgm:prSet phldrT="[Text]"/>
      <dgm:spPr/>
      <dgm:t>
        <a:bodyPr/>
        <a:lstStyle/>
        <a:p>
          <a:r>
            <a:rPr lang="en-US" dirty="0">
              <a:solidFill>
                <a:schemeClr val="tx1"/>
              </a:solidFill>
              <a:latin typeface="Arial" panose="020B0604020202020204" pitchFamily="34" charset="0"/>
              <a:cs typeface="Arial" panose="020B0604020202020204" pitchFamily="34" charset="0"/>
            </a:rPr>
            <a:t>Eligibility</a:t>
          </a:r>
        </a:p>
        <a:p>
          <a:r>
            <a:rPr lang="en-US" dirty="0">
              <a:solidFill>
                <a:schemeClr val="tx1"/>
              </a:solidFill>
              <a:latin typeface="Arial" panose="020B0604020202020204" pitchFamily="34" charset="0"/>
              <a:cs typeface="Arial" panose="020B0604020202020204" pitchFamily="34" charset="0"/>
            </a:rPr>
            <a:t>(After age 21)</a:t>
          </a:r>
        </a:p>
      </dgm:t>
    </dgm:pt>
    <dgm:pt modelId="{D1093815-0642-4834-BB4D-B3D9326BDA84}" type="parTrans" cxnId="{2027F04D-4E0B-45F6-826D-0B7F2392C398}">
      <dgm:prSet/>
      <dgm:spPr/>
      <dgm:t>
        <a:bodyPr/>
        <a:lstStyle/>
        <a:p>
          <a:endParaRPr lang="en-US"/>
        </a:p>
      </dgm:t>
    </dgm:pt>
    <dgm:pt modelId="{1181689B-9D87-4B59-BE40-A14B4B35C1CD}" type="sibTrans" cxnId="{2027F04D-4E0B-45F6-826D-0B7F2392C398}">
      <dgm:prSet/>
      <dgm:spPr/>
      <dgm:t>
        <a:bodyPr/>
        <a:lstStyle/>
        <a:p>
          <a:endParaRPr lang="en-US"/>
        </a:p>
      </dgm:t>
    </dgm:pt>
    <dgm:pt modelId="{03DD2765-BB84-4FCE-B3E4-657C82A4AA8C}">
      <dgm:prSet phldrT="[Text]"/>
      <dgm:spPr/>
      <dgm:t>
        <a:bodyPr/>
        <a:lstStyle/>
        <a:p>
          <a:r>
            <a:rPr lang="en-US" dirty="0">
              <a:solidFill>
                <a:schemeClr val="tx1"/>
              </a:solidFill>
              <a:latin typeface="Arial" panose="020B0604020202020204" pitchFamily="34" charset="0"/>
              <a:cs typeface="Arial" panose="020B0604020202020204" pitchFamily="34" charset="0"/>
            </a:rPr>
            <a:t>Burden on the Individual/family</a:t>
          </a:r>
        </a:p>
      </dgm:t>
    </dgm:pt>
    <dgm:pt modelId="{97FA2E65-9372-4C47-B4B9-26FB80BAAC6C}" type="parTrans" cxnId="{CFEB492D-854D-43AE-B681-EBA03CD41037}">
      <dgm:prSet/>
      <dgm:spPr/>
      <dgm:t>
        <a:bodyPr/>
        <a:lstStyle/>
        <a:p>
          <a:endParaRPr lang="en-US"/>
        </a:p>
      </dgm:t>
    </dgm:pt>
    <dgm:pt modelId="{46E0D712-AED8-4700-9126-E75475491404}" type="sibTrans" cxnId="{CFEB492D-854D-43AE-B681-EBA03CD41037}">
      <dgm:prSet/>
      <dgm:spPr/>
      <dgm:t>
        <a:bodyPr/>
        <a:lstStyle/>
        <a:p>
          <a:endParaRPr lang="en-US"/>
        </a:p>
      </dgm:t>
    </dgm:pt>
    <dgm:pt modelId="{B3BC0066-1654-4FA9-BABB-525B8A755328}">
      <dgm:prSet phldrT="[Text]"/>
      <dgm:spPr/>
      <dgm:t>
        <a:bodyPr/>
        <a:lstStyle/>
        <a:p>
          <a:r>
            <a:rPr lang="en-US" dirty="0">
              <a:solidFill>
                <a:schemeClr val="tx1"/>
              </a:solidFill>
              <a:latin typeface="Arial" panose="020B0604020202020204" pitchFamily="34" charset="0"/>
              <a:cs typeface="Arial" panose="020B0604020202020204" pitchFamily="34" charset="0"/>
            </a:rPr>
            <a:t>Entitlement</a:t>
          </a:r>
        </a:p>
        <a:p>
          <a:r>
            <a:rPr lang="en-US" dirty="0">
              <a:solidFill>
                <a:schemeClr val="tx1"/>
              </a:solidFill>
              <a:latin typeface="Arial" panose="020B0604020202020204" pitchFamily="34" charset="0"/>
              <a:cs typeface="Arial" panose="020B0604020202020204" pitchFamily="34" charset="0"/>
            </a:rPr>
            <a:t>(Under age 21)</a:t>
          </a:r>
        </a:p>
      </dgm:t>
    </dgm:pt>
    <dgm:pt modelId="{5F8F6DFB-2443-46B8-8EF8-1109F57D9428}" type="parTrans" cxnId="{0FD7DA73-F21E-41F4-BE11-F7EF684C7486}">
      <dgm:prSet/>
      <dgm:spPr/>
      <dgm:t>
        <a:bodyPr/>
        <a:lstStyle/>
        <a:p>
          <a:endParaRPr lang="en-US"/>
        </a:p>
      </dgm:t>
    </dgm:pt>
    <dgm:pt modelId="{BC22EE15-4E14-4FEE-B7FA-985F4C744451}" type="sibTrans" cxnId="{0FD7DA73-F21E-41F4-BE11-F7EF684C7486}">
      <dgm:prSet/>
      <dgm:spPr/>
      <dgm:t>
        <a:bodyPr/>
        <a:lstStyle/>
        <a:p>
          <a:endParaRPr lang="en-US"/>
        </a:p>
      </dgm:t>
    </dgm:pt>
    <dgm:pt modelId="{2098CE24-2793-47A0-8A35-D1A0315722FB}">
      <dgm:prSet phldrT="[Text]"/>
      <dgm:spPr/>
      <dgm:t>
        <a:bodyPr/>
        <a:lstStyle/>
        <a:p>
          <a:r>
            <a:rPr lang="en-US" dirty="0">
              <a:solidFill>
                <a:schemeClr val="tx1"/>
              </a:solidFill>
              <a:latin typeface="Arial" panose="020B0604020202020204" pitchFamily="34" charset="0"/>
              <a:cs typeface="Arial" panose="020B0604020202020204" pitchFamily="34" charset="0"/>
            </a:rPr>
            <a:t>Burden on the State </a:t>
          </a:r>
        </a:p>
      </dgm:t>
    </dgm:pt>
    <dgm:pt modelId="{B91A5289-93B7-42B7-922F-548E4C90DF7A}" type="parTrans" cxnId="{84CF0AB6-B728-4B95-80FB-1CF9D075B69E}">
      <dgm:prSet/>
      <dgm:spPr/>
      <dgm:t>
        <a:bodyPr/>
        <a:lstStyle/>
        <a:p>
          <a:endParaRPr lang="en-US"/>
        </a:p>
      </dgm:t>
    </dgm:pt>
    <dgm:pt modelId="{AE891A58-2703-4522-B065-605DB30C34EA}" type="sibTrans" cxnId="{84CF0AB6-B728-4B95-80FB-1CF9D075B69E}">
      <dgm:prSet/>
      <dgm:spPr/>
      <dgm:t>
        <a:bodyPr/>
        <a:lstStyle/>
        <a:p>
          <a:endParaRPr lang="en-US"/>
        </a:p>
      </dgm:t>
    </dgm:pt>
    <dgm:pt modelId="{9C2410FB-3C38-44BF-B858-3668D185AA17}" type="pres">
      <dgm:prSet presAssocID="{4F73B6B0-8EEB-45C9-8586-C8B2C48578A8}" presName="diagram" presStyleCnt="0">
        <dgm:presLayoutVars>
          <dgm:chPref val="1"/>
          <dgm:dir/>
          <dgm:animOne val="branch"/>
          <dgm:animLvl val="lvl"/>
          <dgm:resizeHandles val="exact"/>
        </dgm:presLayoutVars>
      </dgm:prSet>
      <dgm:spPr/>
    </dgm:pt>
    <dgm:pt modelId="{AA0AEB54-1D2A-4F27-A61C-C46D2393E789}" type="pres">
      <dgm:prSet presAssocID="{952D2C80-344F-42CC-AF10-9258E8101BF4}" presName="root1" presStyleCnt="0"/>
      <dgm:spPr/>
    </dgm:pt>
    <dgm:pt modelId="{F62598C0-7BC0-4A00-870A-B8E1DD80AFAD}" type="pres">
      <dgm:prSet presAssocID="{952D2C80-344F-42CC-AF10-9258E8101BF4}" presName="LevelOneTextNode" presStyleLbl="node0" presStyleIdx="0" presStyleCnt="1">
        <dgm:presLayoutVars>
          <dgm:chPref val="3"/>
        </dgm:presLayoutVars>
      </dgm:prSet>
      <dgm:spPr/>
    </dgm:pt>
    <dgm:pt modelId="{A032BF03-6D9C-425F-A3B8-A6E5ED9A845B}" type="pres">
      <dgm:prSet presAssocID="{952D2C80-344F-42CC-AF10-9258E8101BF4}" presName="level2hierChild" presStyleCnt="0"/>
      <dgm:spPr/>
    </dgm:pt>
    <dgm:pt modelId="{7B220A97-E00E-4198-A538-ACFDFF4EDFD6}" type="pres">
      <dgm:prSet presAssocID="{D1093815-0642-4834-BB4D-B3D9326BDA84}" presName="conn2-1" presStyleLbl="parChTrans1D2" presStyleIdx="0" presStyleCnt="2"/>
      <dgm:spPr/>
    </dgm:pt>
    <dgm:pt modelId="{1DC24CF9-FCD6-4963-8EEC-57034BDFAAC4}" type="pres">
      <dgm:prSet presAssocID="{D1093815-0642-4834-BB4D-B3D9326BDA84}" presName="connTx" presStyleLbl="parChTrans1D2" presStyleIdx="0" presStyleCnt="2"/>
      <dgm:spPr/>
    </dgm:pt>
    <dgm:pt modelId="{0F06162E-6968-4A2A-B2E9-C93C9444B2F5}" type="pres">
      <dgm:prSet presAssocID="{6A6D74B8-432C-4BED-B555-EC48C476AAF8}" presName="root2" presStyleCnt="0"/>
      <dgm:spPr/>
    </dgm:pt>
    <dgm:pt modelId="{653871BD-524B-4253-8566-5742736CAA72}" type="pres">
      <dgm:prSet presAssocID="{6A6D74B8-432C-4BED-B555-EC48C476AAF8}" presName="LevelTwoTextNode" presStyleLbl="node2" presStyleIdx="0" presStyleCnt="2">
        <dgm:presLayoutVars>
          <dgm:chPref val="3"/>
        </dgm:presLayoutVars>
      </dgm:prSet>
      <dgm:spPr/>
    </dgm:pt>
    <dgm:pt modelId="{BDBF9592-90DC-4922-8D3B-7AAB31DA38DC}" type="pres">
      <dgm:prSet presAssocID="{6A6D74B8-432C-4BED-B555-EC48C476AAF8}" presName="level3hierChild" presStyleCnt="0"/>
      <dgm:spPr/>
    </dgm:pt>
    <dgm:pt modelId="{40B22111-90D2-40A1-BE33-73C1BF255910}" type="pres">
      <dgm:prSet presAssocID="{97FA2E65-9372-4C47-B4B9-26FB80BAAC6C}" presName="conn2-1" presStyleLbl="parChTrans1D3" presStyleIdx="0" presStyleCnt="2"/>
      <dgm:spPr/>
    </dgm:pt>
    <dgm:pt modelId="{40C79CCC-0D3E-4840-983F-BB7199F835C4}" type="pres">
      <dgm:prSet presAssocID="{97FA2E65-9372-4C47-B4B9-26FB80BAAC6C}" presName="connTx" presStyleLbl="parChTrans1D3" presStyleIdx="0" presStyleCnt="2"/>
      <dgm:spPr/>
    </dgm:pt>
    <dgm:pt modelId="{0970F4F1-C6FC-4274-9754-E32F3AA2811A}" type="pres">
      <dgm:prSet presAssocID="{03DD2765-BB84-4FCE-B3E4-657C82A4AA8C}" presName="root2" presStyleCnt="0"/>
      <dgm:spPr/>
    </dgm:pt>
    <dgm:pt modelId="{4BED82F4-8622-426A-A301-715632BEFBBC}" type="pres">
      <dgm:prSet presAssocID="{03DD2765-BB84-4FCE-B3E4-657C82A4AA8C}" presName="LevelTwoTextNode" presStyleLbl="node3" presStyleIdx="0" presStyleCnt="2">
        <dgm:presLayoutVars>
          <dgm:chPref val="3"/>
        </dgm:presLayoutVars>
      </dgm:prSet>
      <dgm:spPr/>
    </dgm:pt>
    <dgm:pt modelId="{12CCF463-460B-464B-9360-C6172100E66B}" type="pres">
      <dgm:prSet presAssocID="{03DD2765-BB84-4FCE-B3E4-657C82A4AA8C}" presName="level3hierChild" presStyleCnt="0"/>
      <dgm:spPr/>
    </dgm:pt>
    <dgm:pt modelId="{9AF8F5D6-80A5-48E4-B78E-B8054E32B985}" type="pres">
      <dgm:prSet presAssocID="{5F8F6DFB-2443-46B8-8EF8-1109F57D9428}" presName="conn2-1" presStyleLbl="parChTrans1D2" presStyleIdx="1" presStyleCnt="2"/>
      <dgm:spPr/>
    </dgm:pt>
    <dgm:pt modelId="{C5B6FC72-CED7-45C3-B726-A58110866086}" type="pres">
      <dgm:prSet presAssocID="{5F8F6DFB-2443-46B8-8EF8-1109F57D9428}" presName="connTx" presStyleLbl="parChTrans1D2" presStyleIdx="1" presStyleCnt="2"/>
      <dgm:spPr/>
    </dgm:pt>
    <dgm:pt modelId="{6D40033C-3576-47AC-92A4-DDECAC7608DE}" type="pres">
      <dgm:prSet presAssocID="{B3BC0066-1654-4FA9-BABB-525B8A755328}" presName="root2" presStyleCnt="0"/>
      <dgm:spPr/>
    </dgm:pt>
    <dgm:pt modelId="{9CFD1222-9134-47C4-A3E5-264A26619F2C}" type="pres">
      <dgm:prSet presAssocID="{B3BC0066-1654-4FA9-BABB-525B8A755328}" presName="LevelTwoTextNode" presStyleLbl="node2" presStyleIdx="1" presStyleCnt="2">
        <dgm:presLayoutVars>
          <dgm:chPref val="3"/>
        </dgm:presLayoutVars>
      </dgm:prSet>
      <dgm:spPr/>
    </dgm:pt>
    <dgm:pt modelId="{3A6C94CB-49B0-4AF3-A8D3-91EEBA66B511}" type="pres">
      <dgm:prSet presAssocID="{B3BC0066-1654-4FA9-BABB-525B8A755328}" presName="level3hierChild" presStyleCnt="0"/>
      <dgm:spPr/>
    </dgm:pt>
    <dgm:pt modelId="{535DDB72-9FC6-4CA9-B400-04661B33AA6F}" type="pres">
      <dgm:prSet presAssocID="{B91A5289-93B7-42B7-922F-548E4C90DF7A}" presName="conn2-1" presStyleLbl="parChTrans1D3" presStyleIdx="1" presStyleCnt="2"/>
      <dgm:spPr/>
    </dgm:pt>
    <dgm:pt modelId="{CCAAF1EE-A1BB-4A24-8D01-0851ED1077B5}" type="pres">
      <dgm:prSet presAssocID="{B91A5289-93B7-42B7-922F-548E4C90DF7A}" presName="connTx" presStyleLbl="parChTrans1D3" presStyleIdx="1" presStyleCnt="2"/>
      <dgm:spPr/>
    </dgm:pt>
    <dgm:pt modelId="{9702711B-A7D2-45EC-8A90-F0CDC638A31A}" type="pres">
      <dgm:prSet presAssocID="{2098CE24-2793-47A0-8A35-D1A0315722FB}" presName="root2" presStyleCnt="0"/>
      <dgm:spPr/>
    </dgm:pt>
    <dgm:pt modelId="{FDA4BEE1-1ECB-4801-80AA-5F23C37AE27A}" type="pres">
      <dgm:prSet presAssocID="{2098CE24-2793-47A0-8A35-D1A0315722FB}" presName="LevelTwoTextNode" presStyleLbl="node3" presStyleIdx="1" presStyleCnt="2">
        <dgm:presLayoutVars>
          <dgm:chPref val="3"/>
        </dgm:presLayoutVars>
      </dgm:prSet>
      <dgm:spPr/>
    </dgm:pt>
    <dgm:pt modelId="{FEDA745A-A4C0-404E-99D2-EE0ABE8517DB}" type="pres">
      <dgm:prSet presAssocID="{2098CE24-2793-47A0-8A35-D1A0315722FB}" presName="level3hierChild" presStyleCnt="0"/>
      <dgm:spPr/>
    </dgm:pt>
  </dgm:ptLst>
  <dgm:cxnLst>
    <dgm:cxn modelId="{C3AB2214-98DF-4794-A729-080C02B470DB}" type="presOf" srcId="{5F8F6DFB-2443-46B8-8EF8-1109F57D9428}" destId="{C5B6FC72-CED7-45C3-B726-A58110866086}" srcOrd="1" destOrd="0" presId="urn:microsoft.com/office/officeart/2005/8/layout/hierarchy2"/>
    <dgm:cxn modelId="{EBFF5A19-3EEF-4AAE-BC87-A1D32E409E92}" type="presOf" srcId="{03DD2765-BB84-4FCE-B3E4-657C82A4AA8C}" destId="{4BED82F4-8622-426A-A301-715632BEFBBC}" srcOrd="0" destOrd="0" presId="urn:microsoft.com/office/officeart/2005/8/layout/hierarchy2"/>
    <dgm:cxn modelId="{CFEB492D-854D-43AE-B681-EBA03CD41037}" srcId="{6A6D74B8-432C-4BED-B555-EC48C476AAF8}" destId="{03DD2765-BB84-4FCE-B3E4-657C82A4AA8C}" srcOrd="0" destOrd="0" parTransId="{97FA2E65-9372-4C47-B4B9-26FB80BAAC6C}" sibTransId="{46E0D712-AED8-4700-9126-E75475491404}"/>
    <dgm:cxn modelId="{B5B34133-631A-4B77-82ED-C204E73609D7}" type="presOf" srcId="{6A6D74B8-432C-4BED-B555-EC48C476AAF8}" destId="{653871BD-524B-4253-8566-5742736CAA72}" srcOrd="0" destOrd="0" presId="urn:microsoft.com/office/officeart/2005/8/layout/hierarchy2"/>
    <dgm:cxn modelId="{572C463C-AFB4-48DC-B268-A206557911F9}" srcId="{4F73B6B0-8EEB-45C9-8586-C8B2C48578A8}" destId="{952D2C80-344F-42CC-AF10-9258E8101BF4}" srcOrd="0" destOrd="0" parTransId="{3BDFFDD7-308C-448B-94BC-49CD8BFBEF94}" sibTransId="{82AEA527-0F2F-4745-B3FB-0049E12FBB91}"/>
    <dgm:cxn modelId="{2B7CA861-795F-46DA-9F02-F913D22C0C7E}" type="presOf" srcId="{B91A5289-93B7-42B7-922F-548E4C90DF7A}" destId="{CCAAF1EE-A1BB-4A24-8D01-0851ED1077B5}" srcOrd="1" destOrd="0" presId="urn:microsoft.com/office/officeart/2005/8/layout/hierarchy2"/>
    <dgm:cxn modelId="{235A776D-F678-4114-9002-EAA08BA9917F}" type="presOf" srcId="{D1093815-0642-4834-BB4D-B3D9326BDA84}" destId="{1DC24CF9-FCD6-4963-8EEC-57034BDFAAC4}" srcOrd="1" destOrd="0" presId="urn:microsoft.com/office/officeart/2005/8/layout/hierarchy2"/>
    <dgm:cxn modelId="{2027F04D-4E0B-45F6-826D-0B7F2392C398}" srcId="{952D2C80-344F-42CC-AF10-9258E8101BF4}" destId="{6A6D74B8-432C-4BED-B555-EC48C476AAF8}" srcOrd="0" destOrd="0" parTransId="{D1093815-0642-4834-BB4D-B3D9326BDA84}" sibTransId="{1181689B-9D87-4B59-BE40-A14B4B35C1CD}"/>
    <dgm:cxn modelId="{65B7C573-8CEB-49B2-944C-D3117FB531BD}" type="presOf" srcId="{5F8F6DFB-2443-46B8-8EF8-1109F57D9428}" destId="{9AF8F5D6-80A5-48E4-B78E-B8054E32B985}" srcOrd="0" destOrd="0" presId="urn:microsoft.com/office/officeart/2005/8/layout/hierarchy2"/>
    <dgm:cxn modelId="{0FD7DA73-F21E-41F4-BE11-F7EF684C7486}" srcId="{952D2C80-344F-42CC-AF10-9258E8101BF4}" destId="{B3BC0066-1654-4FA9-BABB-525B8A755328}" srcOrd="1" destOrd="0" parTransId="{5F8F6DFB-2443-46B8-8EF8-1109F57D9428}" sibTransId="{BC22EE15-4E14-4FEE-B7FA-985F4C744451}"/>
    <dgm:cxn modelId="{2B145796-2570-4E39-84FA-4EE77AFD56E7}" type="presOf" srcId="{4F73B6B0-8EEB-45C9-8586-C8B2C48578A8}" destId="{9C2410FB-3C38-44BF-B858-3668D185AA17}" srcOrd="0" destOrd="0" presId="urn:microsoft.com/office/officeart/2005/8/layout/hierarchy2"/>
    <dgm:cxn modelId="{674104B4-1EF1-4ABB-982C-026CAA0BFEFA}" type="presOf" srcId="{B91A5289-93B7-42B7-922F-548E4C90DF7A}" destId="{535DDB72-9FC6-4CA9-B400-04661B33AA6F}" srcOrd="0" destOrd="0" presId="urn:microsoft.com/office/officeart/2005/8/layout/hierarchy2"/>
    <dgm:cxn modelId="{84CF0AB6-B728-4B95-80FB-1CF9D075B69E}" srcId="{B3BC0066-1654-4FA9-BABB-525B8A755328}" destId="{2098CE24-2793-47A0-8A35-D1A0315722FB}" srcOrd="0" destOrd="0" parTransId="{B91A5289-93B7-42B7-922F-548E4C90DF7A}" sibTransId="{AE891A58-2703-4522-B065-605DB30C34EA}"/>
    <dgm:cxn modelId="{90956AD2-22CB-4D01-8E1D-05D0E1137E67}" type="presOf" srcId="{2098CE24-2793-47A0-8A35-D1A0315722FB}" destId="{FDA4BEE1-1ECB-4801-80AA-5F23C37AE27A}" srcOrd="0" destOrd="0" presId="urn:microsoft.com/office/officeart/2005/8/layout/hierarchy2"/>
    <dgm:cxn modelId="{8D92B8E2-FA36-4F53-8296-F7A24FD0B543}" type="presOf" srcId="{D1093815-0642-4834-BB4D-B3D9326BDA84}" destId="{7B220A97-E00E-4198-A538-ACFDFF4EDFD6}" srcOrd="0" destOrd="0" presId="urn:microsoft.com/office/officeart/2005/8/layout/hierarchy2"/>
    <dgm:cxn modelId="{794165EB-1F7A-405D-857E-BCEFD9C282C3}" type="presOf" srcId="{952D2C80-344F-42CC-AF10-9258E8101BF4}" destId="{F62598C0-7BC0-4A00-870A-B8E1DD80AFAD}" srcOrd="0" destOrd="0" presId="urn:microsoft.com/office/officeart/2005/8/layout/hierarchy2"/>
    <dgm:cxn modelId="{255ED3EC-7930-4806-8940-F517876FFF65}" type="presOf" srcId="{97FA2E65-9372-4C47-B4B9-26FB80BAAC6C}" destId="{40C79CCC-0D3E-4840-983F-BB7199F835C4}" srcOrd="1" destOrd="0" presId="urn:microsoft.com/office/officeart/2005/8/layout/hierarchy2"/>
    <dgm:cxn modelId="{837448EE-D813-4197-84E6-BCAD41C30576}" type="presOf" srcId="{B3BC0066-1654-4FA9-BABB-525B8A755328}" destId="{9CFD1222-9134-47C4-A3E5-264A26619F2C}" srcOrd="0" destOrd="0" presId="urn:microsoft.com/office/officeart/2005/8/layout/hierarchy2"/>
    <dgm:cxn modelId="{F0BB38FB-11D8-4DD9-B054-9F7FB3E93123}" type="presOf" srcId="{97FA2E65-9372-4C47-B4B9-26FB80BAAC6C}" destId="{40B22111-90D2-40A1-BE33-73C1BF255910}" srcOrd="0" destOrd="0" presId="urn:microsoft.com/office/officeart/2005/8/layout/hierarchy2"/>
    <dgm:cxn modelId="{94B1FDB6-DE51-410E-8637-73DA87E79AD5}" type="presParOf" srcId="{9C2410FB-3C38-44BF-B858-3668D185AA17}" destId="{AA0AEB54-1D2A-4F27-A61C-C46D2393E789}" srcOrd="0" destOrd="0" presId="urn:microsoft.com/office/officeart/2005/8/layout/hierarchy2"/>
    <dgm:cxn modelId="{9DCC4BE6-9100-49D8-A4ED-D2A95C99B224}" type="presParOf" srcId="{AA0AEB54-1D2A-4F27-A61C-C46D2393E789}" destId="{F62598C0-7BC0-4A00-870A-B8E1DD80AFAD}" srcOrd="0" destOrd="0" presId="urn:microsoft.com/office/officeart/2005/8/layout/hierarchy2"/>
    <dgm:cxn modelId="{5B2DD555-2751-4ECC-BB19-619B5B0464AA}" type="presParOf" srcId="{AA0AEB54-1D2A-4F27-A61C-C46D2393E789}" destId="{A032BF03-6D9C-425F-A3B8-A6E5ED9A845B}" srcOrd="1" destOrd="0" presId="urn:microsoft.com/office/officeart/2005/8/layout/hierarchy2"/>
    <dgm:cxn modelId="{B1FE9EBB-354C-43F9-A105-61420E870A2D}" type="presParOf" srcId="{A032BF03-6D9C-425F-A3B8-A6E5ED9A845B}" destId="{7B220A97-E00E-4198-A538-ACFDFF4EDFD6}" srcOrd="0" destOrd="0" presId="urn:microsoft.com/office/officeart/2005/8/layout/hierarchy2"/>
    <dgm:cxn modelId="{D401ACBD-F3E1-4C2C-906F-8D7108995F99}" type="presParOf" srcId="{7B220A97-E00E-4198-A538-ACFDFF4EDFD6}" destId="{1DC24CF9-FCD6-4963-8EEC-57034BDFAAC4}" srcOrd="0" destOrd="0" presId="urn:microsoft.com/office/officeart/2005/8/layout/hierarchy2"/>
    <dgm:cxn modelId="{C71936B8-A94B-48D8-B122-63C54349236F}" type="presParOf" srcId="{A032BF03-6D9C-425F-A3B8-A6E5ED9A845B}" destId="{0F06162E-6968-4A2A-B2E9-C93C9444B2F5}" srcOrd="1" destOrd="0" presId="urn:microsoft.com/office/officeart/2005/8/layout/hierarchy2"/>
    <dgm:cxn modelId="{F872BC93-597E-4B9A-905E-BC69EFE8E03C}" type="presParOf" srcId="{0F06162E-6968-4A2A-B2E9-C93C9444B2F5}" destId="{653871BD-524B-4253-8566-5742736CAA72}" srcOrd="0" destOrd="0" presId="urn:microsoft.com/office/officeart/2005/8/layout/hierarchy2"/>
    <dgm:cxn modelId="{69C0709C-46FD-443A-9E7C-266983E176E1}" type="presParOf" srcId="{0F06162E-6968-4A2A-B2E9-C93C9444B2F5}" destId="{BDBF9592-90DC-4922-8D3B-7AAB31DA38DC}" srcOrd="1" destOrd="0" presId="urn:microsoft.com/office/officeart/2005/8/layout/hierarchy2"/>
    <dgm:cxn modelId="{4932C091-6454-4CC5-9A82-4845B1C3C5DD}" type="presParOf" srcId="{BDBF9592-90DC-4922-8D3B-7AAB31DA38DC}" destId="{40B22111-90D2-40A1-BE33-73C1BF255910}" srcOrd="0" destOrd="0" presId="urn:microsoft.com/office/officeart/2005/8/layout/hierarchy2"/>
    <dgm:cxn modelId="{A5E544F3-A7B4-4CE8-8837-DBC46C708C15}" type="presParOf" srcId="{40B22111-90D2-40A1-BE33-73C1BF255910}" destId="{40C79CCC-0D3E-4840-983F-BB7199F835C4}" srcOrd="0" destOrd="0" presId="urn:microsoft.com/office/officeart/2005/8/layout/hierarchy2"/>
    <dgm:cxn modelId="{DB6FC287-A673-42DF-B216-CA66426AD161}" type="presParOf" srcId="{BDBF9592-90DC-4922-8D3B-7AAB31DA38DC}" destId="{0970F4F1-C6FC-4274-9754-E32F3AA2811A}" srcOrd="1" destOrd="0" presId="urn:microsoft.com/office/officeart/2005/8/layout/hierarchy2"/>
    <dgm:cxn modelId="{3CDC011F-FEB7-4E12-B92D-DDFD4E896833}" type="presParOf" srcId="{0970F4F1-C6FC-4274-9754-E32F3AA2811A}" destId="{4BED82F4-8622-426A-A301-715632BEFBBC}" srcOrd="0" destOrd="0" presId="urn:microsoft.com/office/officeart/2005/8/layout/hierarchy2"/>
    <dgm:cxn modelId="{EDD989AF-B745-478C-A267-95C1198566DC}" type="presParOf" srcId="{0970F4F1-C6FC-4274-9754-E32F3AA2811A}" destId="{12CCF463-460B-464B-9360-C6172100E66B}" srcOrd="1" destOrd="0" presId="urn:microsoft.com/office/officeart/2005/8/layout/hierarchy2"/>
    <dgm:cxn modelId="{FBB756F7-BC75-44FD-B02E-4EE9AF4215DE}" type="presParOf" srcId="{A032BF03-6D9C-425F-A3B8-A6E5ED9A845B}" destId="{9AF8F5D6-80A5-48E4-B78E-B8054E32B985}" srcOrd="2" destOrd="0" presId="urn:microsoft.com/office/officeart/2005/8/layout/hierarchy2"/>
    <dgm:cxn modelId="{6C4BD24B-2D2C-45CE-A386-70E64D5F4492}" type="presParOf" srcId="{9AF8F5D6-80A5-48E4-B78E-B8054E32B985}" destId="{C5B6FC72-CED7-45C3-B726-A58110866086}" srcOrd="0" destOrd="0" presId="urn:microsoft.com/office/officeart/2005/8/layout/hierarchy2"/>
    <dgm:cxn modelId="{A10AAF74-3992-450F-9FCF-F6CD74B6221E}" type="presParOf" srcId="{A032BF03-6D9C-425F-A3B8-A6E5ED9A845B}" destId="{6D40033C-3576-47AC-92A4-DDECAC7608DE}" srcOrd="3" destOrd="0" presId="urn:microsoft.com/office/officeart/2005/8/layout/hierarchy2"/>
    <dgm:cxn modelId="{D4883C63-4947-41B5-BE6E-817913EAD9EC}" type="presParOf" srcId="{6D40033C-3576-47AC-92A4-DDECAC7608DE}" destId="{9CFD1222-9134-47C4-A3E5-264A26619F2C}" srcOrd="0" destOrd="0" presId="urn:microsoft.com/office/officeart/2005/8/layout/hierarchy2"/>
    <dgm:cxn modelId="{82A40B8B-7838-44BF-9BE2-3B881CCDE250}" type="presParOf" srcId="{6D40033C-3576-47AC-92A4-DDECAC7608DE}" destId="{3A6C94CB-49B0-4AF3-A8D3-91EEBA66B511}" srcOrd="1" destOrd="0" presId="urn:microsoft.com/office/officeart/2005/8/layout/hierarchy2"/>
    <dgm:cxn modelId="{9A924C4F-AD78-4DFA-96D9-0B1489122398}" type="presParOf" srcId="{3A6C94CB-49B0-4AF3-A8D3-91EEBA66B511}" destId="{535DDB72-9FC6-4CA9-B400-04661B33AA6F}" srcOrd="0" destOrd="0" presId="urn:microsoft.com/office/officeart/2005/8/layout/hierarchy2"/>
    <dgm:cxn modelId="{4BBB6C26-D2E6-4074-A3B5-E85AD01664F7}" type="presParOf" srcId="{535DDB72-9FC6-4CA9-B400-04661B33AA6F}" destId="{CCAAF1EE-A1BB-4A24-8D01-0851ED1077B5}" srcOrd="0" destOrd="0" presId="urn:microsoft.com/office/officeart/2005/8/layout/hierarchy2"/>
    <dgm:cxn modelId="{BB592327-BD97-4F46-BD5B-478236C583FA}" type="presParOf" srcId="{3A6C94CB-49B0-4AF3-A8D3-91EEBA66B511}" destId="{9702711B-A7D2-45EC-8A90-F0CDC638A31A}" srcOrd="1" destOrd="0" presId="urn:microsoft.com/office/officeart/2005/8/layout/hierarchy2"/>
    <dgm:cxn modelId="{4831CFE9-DB68-41D8-AD5E-A01BDE812182}" type="presParOf" srcId="{9702711B-A7D2-45EC-8A90-F0CDC638A31A}" destId="{FDA4BEE1-1ECB-4801-80AA-5F23C37AE27A}" srcOrd="0" destOrd="0" presId="urn:microsoft.com/office/officeart/2005/8/layout/hierarchy2"/>
    <dgm:cxn modelId="{411D0FBC-3003-4AB5-92F6-B200D31F37C3}" type="presParOf" srcId="{9702711B-A7D2-45EC-8A90-F0CDC638A31A}" destId="{FEDA745A-A4C0-404E-99D2-EE0ABE8517DB}"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01BC40-6F03-4D57-9E3A-292779362529}"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A65DEB09-54E1-4E1D-9B60-2E37028BBFE7}">
      <dgm:prSet phldrT="[Text]"/>
      <dgm:spPr/>
      <dgm:t>
        <a:bodyPr/>
        <a:lstStyle/>
        <a:p>
          <a:r>
            <a:rPr lang="en-US" dirty="0"/>
            <a:t>1 in 36 Children</a:t>
          </a:r>
        </a:p>
      </dgm:t>
    </dgm:pt>
    <dgm:pt modelId="{0CC0FC83-CD37-4936-A7FF-7F056DA671BD}" type="parTrans" cxnId="{BB5E4B03-4D26-4BEC-8DC9-00B489073B9E}">
      <dgm:prSet/>
      <dgm:spPr/>
      <dgm:t>
        <a:bodyPr/>
        <a:lstStyle/>
        <a:p>
          <a:endParaRPr lang="en-US"/>
        </a:p>
      </dgm:t>
    </dgm:pt>
    <dgm:pt modelId="{F066B2C7-4D8E-4965-B757-227F53E90136}" type="sibTrans" cxnId="{BB5E4B03-4D26-4BEC-8DC9-00B489073B9E}">
      <dgm:prSet/>
      <dgm:spPr/>
      <dgm:t>
        <a:bodyPr/>
        <a:lstStyle/>
        <a:p>
          <a:endParaRPr lang="en-US"/>
        </a:p>
      </dgm:t>
    </dgm:pt>
    <dgm:pt modelId="{FA4E5AAC-B6F5-457D-A3BE-A1052FD8D9FE}">
      <dgm:prSet phldrT="[Text]"/>
      <dgm:spPr/>
      <dgm:t>
        <a:bodyPr/>
        <a:lstStyle/>
        <a:p>
          <a:r>
            <a:rPr lang="en-US" dirty="0"/>
            <a:t>1 in 45 Adults</a:t>
          </a:r>
        </a:p>
      </dgm:t>
    </dgm:pt>
    <dgm:pt modelId="{1C40CBC8-8A24-4888-8145-692720D52684}" type="parTrans" cxnId="{BC1AB9C1-B336-4BD8-AB8D-0D5DA9A738E2}">
      <dgm:prSet/>
      <dgm:spPr/>
      <dgm:t>
        <a:bodyPr/>
        <a:lstStyle/>
        <a:p>
          <a:endParaRPr lang="en-US"/>
        </a:p>
      </dgm:t>
    </dgm:pt>
    <dgm:pt modelId="{2CC3C4D6-06FC-4757-8781-98AF791D0263}" type="sibTrans" cxnId="{BC1AB9C1-B336-4BD8-AB8D-0D5DA9A738E2}">
      <dgm:prSet/>
      <dgm:spPr/>
      <dgm:t>
        <a:bodyPr/>
        <a:lstStyle/>
        <a:p>
          <a:endParaRPr lang="en-US"/>
        </a:p>
      </dgm:t>
    </dgm:pt>
    <dgm:pt modelId="{BD2B3F2C-7E26-4850-A6F2-EB910114F48D}">
      <dgm:prSet phldrT="[Text]"/>
      <dgm:spPr/>
      <dgm:t>
        <a:bodyPr/>
        <a:lstStyle/>
        <a:p>
          <a:r>
            <a:rPr lang="en-US" dirty="0"/>
            <a:t>Rates of Autism in the US</a:t>
          </a:r>
        </a:p>
      </dgm:t>
    </dgm:pt>
    <dgm:pt modelId="{06A10E69-D00B-4C5A-A833-2B3D066BE2A7}" type="parTrans" cxnId="{07448D48-3790-49FA-B15B-961416BB02B9}">
      <dgm:prSet/>
      <dgm:spPr/>
      <dgm:t>
        <a:bodyPr/>
        <a:lstStyle/>
        <a:p>
          <a:endParaRPr lang="en-US"/>
        </a:p>
      </dgm:t>
    </dgm:pt>
    <dgm:pt modelId="{0EDB452E-42E9-4F26-A459-33FBC737EF6C}" type="sibTrans" cxnId="{07448D48-3790-49FA-B15B-961416BB02B9}">
      <dgm:prSet/>
      <dgm:spPr/>
      <dgm:t>
        <a:bodyPr/>
        <a:lstStyle/>
        <a:p>
          <a:endParaRPr lang="en-US"/>
        </a:p>
      </dgm:t>
    </dgm:pt>
    <dgm:pt modelId="{C3073F4E-655D-401B-9C12-372A894A4C86}" type="pres">
      <dgm:prSet presAssocID="{F101BC40-6F03-4D57-9E3A-292779362529}" presName="Name0" presStyleCnt="0">
        <dgm:presLayoutVars>
          <dgm:dir/>
          <dgm:resizeHandles val="exact"/>
        </dgm:presLayoutVars>
      </dgm:prSet>
      <dgm:spPr/>
    </dgm:pt>
    <dgm:pt modelId="{EF1836E5-8B23-4ACA-A03B-F49FA16BA3D7}" type="pres">
      <dgm:prSet presAssocID="{F101BC40-6F03-4D57-9E3A-292779362529}" presName="vNodes" presStyleCnt="0"/>
      <dgm:spPr/>
    </dgm:pt>
    <dgm:pt modelId="{14A08BE3-CDB6-418E-A477-6F9D9A493715}" type="pres">
      <dgm:prSet presAssocID="{A65DEB09-54E1-4E1D-9B60-2E37028BBFE7}" presName="node" presStyleLbl="node1" presStyleIdx="0" presStyleCnt="3">
        <dgm:presLayoutVars>
          <dgm:bulletEnabled val="1"/>
        </dgm:presLayoutVars>
      </dgm:prSet>
      <dgm:spPr/>
    </dgm:pt>
    <dgm:pt modelId="{94200764-F994-4301-980A-146FB10EDBC7}" type="pres">
      <dgm:prSet presAssocID="{F066B2C7-4D8E-4965-B757-227F53E90136}" presName="spacerT" presStyleCnt="0"/>
      <dgm:spPr/>
    </dgm:pt>
    <dgm:pt modelId="{D26539CB-D219-4A1B-BEEB-AB014A39C6D8}" type="pres">
      <dgm:prSet presAssocID="{F066B2C7-4D8E-4965-B757-227F53E90136}" presName="sibTrans" presStyleLbl="sibTrans2D1" presStyleIdx="0" presStyleCnt="2"/>
      <dgm:spPr/>
    </dgm:pt>
    <dgm:pt modelId="{B3EF8462-0C83-4E2E-BCBD-C1EBA4CEDA2A}" type="pres">
      <dgm:prSet presAssocID="{F066B2C7-4D8E-4965-B757-227F53E90136}" presName="spacerB" presStyleCnt="0"/>
      <dgm:spPr/>
    </dgm:pt>
    <dgm:pt modelId="{90A338EF-FA47-4E80-A94B-9B37DB3F25AE}" type="pres">
      <dgm:prSet presAssocID="{FA4E5AAC-B6F5-457D-A3BE-A1052FD8D9FE}" presName="node" presStyleLbl="node1" presStyleIdx="1" presStyleCnt="3">
        <dgm:presLayoutVars>
          <dgm:bulletEnabled val="1"/>
        </dgm:presLayoutVars>
      </dgm:prSet>
      <dgm:spPr/>
    </dgm:pt>
    <dgm:pt modelId="{858874A2-DB14-42B6-9936-50F9A221323E}" type="pres">
      <dgm:prSet presAssocID="{F101BC40-6F03-4D57-9E3A-292779362529}" presName="sibTransLast" presStyleLbl="sibTrans2D1" presStyleIdx="1" presStyleCnt="2"/>
      <dgm:spPr/>
    </dgm:pt>
    <dgm:pt modelId="{AF2EAE0B-362A-4AEC-83DC-57135C958AE0}" type="pres">
      <dgm:prSet presAssocID="{F101BC40-6F03-4D57-9E3A-292779362529}" presName="connectorText" presStyleLbl="sibTrans2D1" presStyleIdx="1" presStyleCnt="2"/>
      <dgm:spPr/>
    </dgm:pt>
    <dgm:pt modelId="{FE812430-5283-435A-8BB3-520DA897B935}" type="pres">
      <dgm:prSet presAssocID="{F101BC40-6F03-4D57-9E3A-292779362529}" presName="lastNode" presStyleLbl="node1" presStyleIdx="2" presStyleCnt="3">
        <dgm:presLayoutVars>
          <dgm:bulletEnabled val="1"/>
        </dgm:presLayoutVars>
      </dgm:prSet>
      <dgm:spPr/>
    </dgm:pt>
  </dgm:ptLst>
  <dgm:cxnLst>
    <dgm:cxn modelId="{BB5E4B03-4D26-4BEC-8DC9-00B489073B9E}" srcId="{F101BC40-6F03-4D57-9E3A-292779362529}" destId="{A65DEB09-54E1-4E1D-9B60-2E37028BBFE7}" srcOrd="0" destOrd="0" parTransId="{0CC0FC83-CD37-4936-A7FF-7F056DA671BD}" sibTransId="{F066B2C7-4D8E-4965-B757-227F53E90136}"/>
    <dgm:cxn modelId="{A8879706-3D6A-450B-9E9A-5F75077FB042}" type="presOf" srcId="{2CC3C4D6-06FC-4757-8781-98AF791D0263}" destId="{858874A2-DB14-42B6-9936-50F9A221323E}" srcOrd="0" destOrd="0" presId="urn:microsoft.com/office/officeart/2005/8/layout/equation2"/>
    <dgm:cxn modelId="{D6C36D26-CA4D-499E-94CA-58FB6FEFCAEF}" type="presOf" srcId="{F101BC40-6F03-4D57-9E3A-292779362529}" destId="{C3073F4E-655D-401B-9C12-372A894A4C86}" srcOrd="0" destOrd="0" presId="urn:microsoft.com/office/officeart/2005/8/layout/equation2"/>
    <dgm:cxn modelId="{3878AF34-0168-497A-8E7C-D44CF3B84666}" type="presOf" srcId="{BD2B3F2C-7E26-4850-A6F2-EB910114F48D}" destId="{FE812430-5283-435A-8BB3-520DA897B935}" srcOrd="0" destOrd="0" presId="urn:microsoft.com/office/officeart/2005/8/layout/equation2"/>
    <dgm:cxn modelId="{42AC0744-8A96-4C91-AF40-CE692EBEC76C}" type="presOf" srcId="{F066B2C7-4D8E-4965-B757-227F53E90136}" destId="{D26539CB-D219-4A1B-BEEB-AB014A39C6D8}" srcOrd="0" destOrd="0" presId="urn:microsoft.com/office/officeart/2005/8/layout/equation2"/>
    <dgm:cxn modelId="{07448D48-3790-49FA-B15B-961416BB02B9}" srcId="{F101BC40-6F03-4D57-9E3A-292779362529}" destId="{BD2B3F2C-7E26-4850-A6F2-EB910114F48D}" srcOrd="2" destOrd="0" parTransId="{06A10E69-D00B-4C5A-A833-2B3D066BE2A7}" sibTransId="{0EDB452E-42E9-4F26-A459-33FBC737EF6C}"/>
    <dgm:cxn modelId="{BC1AB9C1-B336-4BD8-AB8D-0D5DA9A738E2}" srcId="{F101BC40-6F03-4D57-9E3A-292779362529}" destId="{FA4E5AAC-B6F5-457D-A3BE-A1052FD8D9FE}" srcOrd="1" destOrd="0" parTransId="{1C40CBC8-8A24-4888-8145-692720D52684}" sibTransId="{2CC3C4D6-06FC-4757-8781-98AF791D0263}"/>
    <dgm:cxn modelId="{4E5069CA-2278-446D-AE3E-E3AD92EBC503}" type="presOf" srcId="{2CC3C4D6-06FC-4757-8781-98AF791D0263}" destId="{AF2EAE0B-362A-4AEC-83DC-57135C958AE0}" srcOrd="1" destOrd="0" presId="urn:microsoft.com/office/officeart/2005/8/layout/equation2"/>
    <dgm:cxn modelId="{D67536E4-7A6A-4674-B4AA-DB6EA89516E4}" type="presOf" srcId="{FA4E5AAC-B6F5-457D-A3BE-A1052FD8D9FE}" destId="{90A338EF-FA47-4E80-A94B-9B37DB3F25AE}" srcOrd="0" destOrd="0" presId="urn:microsoft.com/office/officeart/2005/8/layout/equation2"/>
    <dgm:cxn modelId="{28A3D4EA-2D0C-4E93-B70D-15B1DB10B7A4}" type="presOf" srcId="{A65DEB09-54E1-4E1D-9B60-2E37028BBFE7}" destId="{14A08BE3-CDB6-418E-A477-6F9D9A493715}" srcOrd="0" destOrd="0" presId="urn:microsoft.com/office/officeart/2005/8/layout/equation2"/>
    <dgm:cxn modelId="{720E1D37-04CA-4E4E-8AD3-0A8373D3E440}" type="presParOf" srcId="{C3073F4E-655D-401B-9C12-372A894A4C86}" destId="{EF1836E5-8B23-4ACA-A03B-F49FA16BA3D7}" srcOrd="0" destOrd="0" presId="urn:microsoft.com/office/officeart/2005/8/layout/equation2"/>
    <dgm:cxn modelId="{DC3C2E35-C54B-4B3A-A928-63939FDB7B82}" type="presParOf" srcId="{EF1836E5-8B23-4ACA-A03B-F49FA16BA3D7}" destId="{14A08BE3-CDB6-418E-A477-6F9D9A493715}" srcOrd="0" destOrd="0" presId="urn:microsoft.com/office/officeart/2005/8/layout/equation2"/>
    <dgm:cxn modelId="{14083A75-977D-4359-A60D-88CE878CBC6B}" type="presParOf" srcId="{EF1836E5-8B23-4ACA-A03B-F49FA16BA3D7}" destId="{94200764-F994-4301-980A-146FB10EDBC7}" srcOrd="1" destOrd="0" presId="urn:microsoft.com/office/officeart/2005/8/layout/equation2"/>
    <dgm:cxn modelId="{D80A48A5-6111-4CB9-AC43-F984040737EA}" type="presParOf" srcId="{EF1836E5-8B23-4ACA-A03B-F49FA16BA3D7}" destId="{D26539CB-D219-4A1B-BEEB-AB014A39C6D8}" srcOrd="2" destOrd="0" presId="urn:microsoft.com/office/officeart/2005/8/layout/equation2"/>
    <dgm:cxn modelId="{3255FA1C-2285-4338-B4B4-403007F38342}" type="presParOf" srcId="{EF1836E5-8B23-4ACA-A03B-F49FA16BA3D7}" destId="{B3EF8462-0C83-4E2E-BCBD-C1EBA4CEDA2A}" srcOrd="3" destOrd="0" presId="urn:microsoft.com/office/officeart/2005/8/layout/equation2"/>
    <dgm:cxn modelId="{81024F78-A62F-410E-BF4D-5F7F1BF58768}" type="presParOf" srcId="{EF1836E5-8B23-4ACA-A03B-F49FA16BA3D7}" destId="{90A338EF-FA47-4E80-A94B-9B37DB3F25AE}" srcOrd="4" destOrd="0" presId="urn:microsoft.com/office/officeart/2005/8/layout/equation2"/>
    <dgm:cxn modelId="{08E6202F-3457-43B0-BB8E-7D96AAA7B865}" type="presParOf" srcId="{C3073F4E-655D-401B-9C12-372A894A4C86}" destId="{858874A2-DB14-42B6-9936-50F9A221323E}" srcOrd="1" destOrd="0" presId="urn:microsoft.com/office/officeart/2005/8/layout/equation2"/>
    <dgm:cxn modelId="{8BAC3B18-BABE-4415-A099-9C84BAC4F6CA}" type="presParOf" srcId="{858874A2-DB14-42B6-9936-50F9A221323E}" destId="{AF2EAE0B-362A-4AEC-83DC-57135C958AE0}" srcOrd="0" destOrd="0" presId="urn:microsoft.com/office/officeart/2005/8/layout/equation2"/>
    <dgm:cxn modelId="{24DCC9C5-D901-43D9-9057-030C94036E0A}" type="presParOf" srcId="{C3073F4E-655D-401B-9C12-372A894A4C86}" destId="{FE812430-5283-435A-8BB3-520DA897B935}"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0C33CB-728E-43EC-A5FC-3C7E370C33B1}" type="doc">
      <dgm:prSet loTypeId="urn:microsoft.com/office/officeart/2005/8/layout/radial6" loCatId="relationship" qsTypeId="urn:microsoft.com/office/officeart/2005/8/quickstyle/simple2" qsCatId="simple" csTypeId="urn:microsoft.com/office/officeart/2005/8/colors/colorful1" csCatId="colorful" phldr="1"/>
      <dgm:spPr/>
      <dgm:t>
        <a:bodyPr/>
        <a:lstStyle/>
        <a:p>
          <a:endParaRPr lang="en-US"/>
        </a:p>
      </dgm:t>
    </dgm:pt>
    <dgm:pt modelId="{7CBE8A25-9062-47D0-9D33-AA36271BBAB4}">
      <dgm:prSet phldrT="[Text]"/>
      <dgm:spPr>
        <a:xfrm>
          <a:off x="2229519" y="1151067"/>
          <a:ext cx="1027360" cy="1027360"/>
        </a:xfrm>
      </dgm:spPr>
      <dgm:t>
        <a:bodyPr/>
        <a:lstStyle/>
        <a:p>
          <a:r>
            <a:rPr lang="en-US" i="1" dirty="0">
              <a:latin typeface="Times New Roman" panose="02020603050405020304" pitchFamily="18" charset="0"/>
              <a:ea typeface="+mn-ea"/>
              <a:cs typeface="Times New Roman" panose="02020603050405020304" pitchFamily="18" charset="0"/>
            </a:rPr>
            <a:t>Adults with ASD</a:t>
          </a:r>
        </a:p>
      </dgm:t>
    </dgm:pt>
    <dgm:pt modelId="{1F9A4BD8-67D7-458D-9773-836075B2AA7A}" type="parTrans" cxnId="{CFAF03C2-C2A8-4B75-A32E-A6A93C02FA55}">
      <dgm:prSet/>
      <dgm:spPr/>
      <dgm:t>
        <a:bodyPr/>
        <a:lstStyle/>
        <a:p>
          <a:endParaRPr lang="en-US"/>
        </a:p>
      </dgm:t>
    </dgm:pt>
    <dgm:pt modelId="{AB24543A-3FCD-4638-B361-95AFEF343BDD}" type="sibTrans" cxnId="{CFAF03C2-C2A8-4B75-A32E-A6A93C02FA55}">
      <dgm:prSet/>
      <dgm:spPr/>
      <dgm:t>
        <a:bodyPr/>
        <a:lstStyle/>
        <a:p>
          <a:endParaRPr lang="en-US"/>
        </a:p>
      </dgm:t>
    </dgm:pt>
    <dgm:pt modelId="{3F5F3DEE-556B-4A17-A3BB-87A1898C5E8B}">
      <dgm:prSet phldrT="[Text]"/>
      <dgm:spPr>
        <a:xfrm>
          <a:off x="2383623" y="1593"/>
          <a:ext cx="719152" cy="719152"/>
        </a:xfrm>
      </dgm:spPr>
      <dgm:t>
        <a:bodyPr/>
        <a:lstStyle/>
        <a:p>
          <a:r>
            <a:rPr lang="en-US" b="1">
              <a:latin typeface="Calibri"/>
              <a:ea typeface="+mn-ea"/>
              <a:cs typeface="+mn-cs"/>
            </a:rPr>
            <a:t>Employment</a:t>
          </a:r>
        </a:p>
      </dgm:t>
    </dgm:pt>
    <dgm:pt modelId="{5723F3E3-C85A-40A8-8369-0B8E805DC85A}" type="parTrans" cxnId="{FB51AD7A-4D9D-4265-AFD4-3C26669BDF0E}">
      <dgm:prSet/>
      <dgm:spPr/>
      <dgm:t>
        <a:bodyPr/>
        <a:lstStyle/>
        <a:p>
          <a:endParaRPr lang="en-US"/>
        </a:p>
      </dgm:t>
    </dgm:pt>
    <dgm:pt modelId="{4FB627C4-9CAA-49A9-98A8-EEACC2BF751B}" type="sibTrans" cxnId="{FB51AD7A-4D9D-4265-AFD4-3C26669BDF0E}">
      <dgm:prSet/>
      <dgm:spPr>
        <a:xfrm>
          <a:off x="1413733" y="335280"/>
          <a:ext cx="2658933" cy="2658933"/>
        </a:xfrm>
      </dgm:spPr>
      <dgm:t>
        <a:bodyPr/>
        <a:lstStyle/>
        <a:p>
          <a:endParaRPr lang="en-US"/>
        </a:p>
      </dgm:t>
    </dgm:pt>
    <dgm:pt modelId="{DC82118B-2DCD-4E7D-A459-D5D9C5849BFE}">
      <dgm:prSet phldrT="[Text]"/>
      <dgm:spPr>
        <a:xfrm>
          <a:off x="3654517" y="1595244"/>
          <a:ext cx="719152" cy="719152"/>
        </a:xfrm>
      </dgm:spPr>
      <dgm:t>
        <a:bodyPr/>
        <a:lstStyle/>
        <a:p>
          <a:r>
            <a:rPr lang="en-US" b="1">
              <a:latin typeface="Calibri"/>
              <a:ea typeface="+mn-ea"/>
              <a:cs typeface="+mn-cs"/>
            </a:rPr>
            <a:t>Healthcare</a:t>
          </a:r>
        </a:p>
      </dgm:t>
    </dgm:pt>
    <dgm:pt modelId="{AC33D886-DFD3-43AA-94FC-66CC46813421}" type="parTrans" cxnId="{4CB776A4-D97D-4B17-B6AA-E9D1F79F4C5E}">
      <dgm:prSet/>
      <dgm:spPr/>
      <dgm:t>
        <a:bodyPr/>
        <a:lstStyle/>
        <a:p>
          <a:endParaRPr lang="en-US"/>
        </a:p>
      </dgm:t>
    </dgm:pt>
    <dgm:pt modelId="{8BEE1AD9-5282-4A08-8B96-6D0D9A79260F}" type="sibTrans" cxnId="{4CB776A4-D97D-4B17-B6AA-E9D1F79F4C5E}">
      <dgm:prSet/>
      <dgm:spPr>
        <a:xfrm>
          <a:off x="1413733" y="335280"/>
          <a:ext cx="2658933" cy="2658933"/>
        </a:xfrm>
      </dgm:spPr>
      <dgm:t>
        <a:bodyPr/>
        <a:lstStyle/>
        <a:p>
          <a:endParaRPr lang="en-US"/>
        </a:p>
      </dgm:t>
    </dgm:pt>
    <dgm:pt modelId="{794FA800-9963-4A63-9B0A-1555D5880BF2}">
      <dgm:prSet phldrT="[Text]"/>
      <dgm:spPr>
        <a:xfrm>
          <a:off x="2949224" y="2479653"/>
          <a:ext cx="719152" cy="719152"/>
        </a:xfrm>
      </dgm:spPr>
      <dgm:t>
        <a:bodyPr/>
        <a:lstStyle/>
        <a:p>
          <a:r>
            <a:rPr lang="en-US" b="1">
              <a:latin typeface="Calibri"/>
              <a:ea typeface="+mn-ea"/>
              <a:cs typeface="+mn-cs"/>
            </a:rPr>
            <a:t>Housing</a:t>
          </a:r>
        </a:p>
      </dgm:t>
    </dgm:pt>
    <dgm:pt modelId="{9A1A2F93-3A92-4B2D-A065-A42843EF24BE}" type="parTrans" cxnId="{750A3630-3252-4603-962D-091B8089D916}">
      <dgm:prSet/>
      <dgm:spPr/>
      <dgm:t>
        <a:bodyPr/>
        <a:lstStyle/>
        <a:p>
          <a:endParaRPr lang="en-US"/>
        </a:p>
      </dgm:t>
    </dgm:pt>
    <dgm:pt modelId="{7BD14948-533D-4B38-82CC-C4D55B86FF22}" type="sibTrans" cxnId="{750A3630-3252-4603-962D-091B8089D916}">
      <dgm:prSet/>
      <dgm:spPr>
        <a:xfrm>
          <a:off x="1413733" y="335280"/>
          <a:ext cx="2658933" cy="2658933"/>
        </a:xfrm>
      </dgm:spPr>
      <dgm:t>
        <a:bodyPr/>
        <a:lstStyle/>
        <a:p>
          <a:endParaRPr lang="en-US"/>
        </a:p>
      </dgm:t>
    </dgm:pt>
    <dgm:pt modelId="{99680D61-89C9-4BEF-AEC7-775CA8C5AFAB}">
      <dgm:prSet phldrT="[Text]"/>
      <dgm:spPr>
        <a:xfrm>
          <a:off x="1818022" y="2479653"/>
          <a:ext cx="719152" cy="719152"/>
        </a:xfrm>
      </dgm:spPr>
      <dgm:t>
        <a:bodyPr/>
        <a:lstStyle/>
        <a:p>
          <a:r>
            <a:rPr lang="en-US" b="0" dirty="0">
              <a:latin typeface="Calibri"/>
              <a:ea typeface="+mn-ea"/>
              <a:cs typeface="+mn-cs"/>
            </a:rPr>
            <a:t>Other Services</a:t>
          </a:r>
        </a:p>
      </dgm:t>
    </dgm:pt>
    <dgm:pt modelId="{B71184DE-B589-4900-A1CC-AE587ADEE2A6}" type="parTrans" cxnId="{45AD3D12-3198-4E4C-94A8-3F711B75711B}">
      <dgm:prSet/>
      <dgm:spPr/>
      <dgm:t>
        <a:bodyPr/>
        <a:lstStyle/>
        <a:p>
          <a:endParaRPr lang="en-US"/>
        </a:p>
      </dgm:t>
    </dgm:pt>
    <dgm:pt modelId="{14B2F462-1E79-4079-9B67-E429690E7D49}" type="sibTrans" cxnId="{45AD3D12-3198-4E4C-94A8-3F711B75711B}">
      <dgm:prSet/>
      <dgm:spPr>
        <a:xfrm>
          <a:off x="1413733" y="335280"/>
          <a:ext cx="2658933" cy="2658933"/>
        </a:xfrm>
      </dgm:spPr>
      <dgm:t>
        <a:bodyPr/>
        <a:lstStyle/>
        <a:p>
          <a:endParaRPr lang="en-US"/>
        </a:p>
      </dgm:t>
    </dgm:pt>
    <dgm:pt modelId="{0EB1CCE9-3743-41EF-8733-123D34F66C5C}">
      <dgm:prSet/>
      <dgm:spPr>
        <a:xfrm>
          <a:off x="1112729" y="1595244"/>
          <a:ext cx="719152" cy="719152"/>
        </a:xfrm>
      </dgm:spPr>
      <dgm:t>
        <a:bodyPr/>
        <a:lstStyle/>
        <a:p>
          <a:r>
            <a:rPr lang="en-US" b="1">
              <a:latin typeface="Calibri"/>
              <a:ea typeface="+mn-ea"/>
              <a:cs typeface="+mn-cs"/>
            </a:rPr>
            <a:t>Occupational Therapy</a:t>
          </a:r>
        </a:p>
      </dgm:t>
    </dgm:pt>
    <dgm:pt modelId="{18E40F21-5393-4634-9D2A-5155F9CAB090}" type="parTrans" cxnId="{BB01C9CC-1BB3-4735-9F2B-DA0619A13861}">
      <dgm:prSet/>
      <dgm:spPr/>
      <dgm:t>
        <a:bodyPr/>
        <a:lstStyle/>
        <a:p>
          <a:endParaRPr lang="en-US"/>
        </a:p>
      </dgm:t>
    </dgm:pt>
    <dgm:pt modelId="{3B1A3918-DA2A-4354-9916-5C9E20F108F5}" type="sibTrans" cxnId="{BB01C9CC-1BB3-4735-9F2B-DA0619A13861}">
      <dgm:prSet/>
      <dgm:spPr>
        <a:xfrm>
          <a:off x="1413733" y="335280"/>
          <a:ext cx="2658933" cy="2658933"/>
        </a:xfrm>
      </dgm:spPr>
      <dgm:t>
        <a:bodyPr/>
        <a:lstStyle/>
        <a:p>
          <a:endParaRPr lang="en-US"/>
        </a:p>
      </dgm:t>
    </dgm:pt>
    <dgm:pt modelId="{C2D0F6E9-A8AD-4B31-950C-A3A25FCC6F26}">
      <dgm:prSet/>
      <dgm:spPr>
        <a:xfrm>
          <a:off x="1364445" y="492403"/>
          <a:ext cx="719152" cy="719152"/>
        </a:xfrm>
      </dgm:spPr>
      <dgm:t>
        <a:bodyPr/>
        <a:lstStyle/>
        <a:p>
          <a:r>
            <a:rPr lang="en-US" b="1">
              <a:latin typeface="Calibri"/>
              <a:ea typeface="+mn-ea"/>
              <a:cs typeface="+mn-cs"/>
            </a:rPr>
            <a:t>Physical Therapy</a:t>
          </a:r>
        </a:p>
      </dgm:t>
    </dgm:pt>
    <dgm:pt modelId="{8F27079C-E101-4E81-B742-79D6D2F39623}" type="parTrans" cxnId="{AC546D85-684F-4F54-AE35-B4F2AF14127E}">
      <dgm:prSet/>
      <dgm:spPr/>
      <dgm:t>
        <a:bodyPr/>
        <a:lstStyle/>
        <a:p>
          <a:endParaRPr lang="en-US"/>
        </a:p>
      </dgm:t>
    </dgm:pt>
    <dgm:pt modelId="{10FF43C8-AFBD-4D1A-B859-65399FC34B49}" type="sibTrans" cxnId="{AC546D85-684F-4F54-AE35-B4F2AF14127E}">
      <dgm:prSet/>
      <dgm:spPr>
        <a:xfrm>
          <a:off x="1413733" y="335280"/>
          <a:ext cx="2658933" cy="2658933"/>
        </a:xfrm>
      </dgm:spPr>
      <dgm:t>
        <a:bodyPr/>
        <a:lstStyle/>
        <a:p>
          <a:endParaRPr lang="en-US"/>
        </a:p>
      </dgm:t>
    </dgm:pt>
    <dgm:pt modelId="{23437D50-29DD-4D1B-9BAD-FD7293D45D51}">
      <dgm:prSet/>
      <dgm:spPr>
        <a:xfrm>
          <a:off x="3402801" y="492403"/>
          <a:ext cx="719152" cy="719152"/>
        </a:xfrm>
      </dgm:spPr>
      <dgm:t>
        <a:bodyPr/>
        <a:lstStyle/>
        <a:p>
          <a:r>
            <a:rPr lang="en-US" b="1">
              <a:latin typeface="Calibri"/>
              <a:ea typeface="+mn-ea"/>
              <a:cs typeface="+mn-cs"/>
            </a:rPr>
            <a:t>Coordination of Services</a:t>
          </a:r>
        </a:p>
      </dgm:t>
    </dgm:pt>
    <dgm:pt modelId="{651B142D-9DB0-455F-B5A9-37CE7C3C2989}" type="parTrans" cxnId="{6AF4FB25-A3C8-4D92-985E-C8FE94AA626F}">
      <dgm:prSet/>
      <dgm:spPr/>
      <dgm:t>
        <a:bodyPr/>
        <a:lstStyle/>
        <a:p>
          <a:endParaRPr lang="en-US"/>
        </a:p>
      </dgm:t>
    </dgm:pt>
    <dgm:pt modelId="{226C07C9-61B9-493A-8AC7-44EDC5FF9D1B}" type="sibTrans" cxnId="{6AF4FB25-A3C8-4D92-985E-C8FE94AA626F}">
      <dgm:prSet/>
      <dgm:spPr>
        <a:xfrm>
          <a:off x="1413733" y="335280"/>
          <a:ext cx="2658933" cy="2658933"/>
        </a:xfrm>
      </dgm:spPr>
      <dgm:t>
        <a:bodyPr/>
        <a:lstStyle/>
        <a:p>
          <a:endParaRPr lang="en-US"/>
        </a:p>
      </dgm:t>
    </dgm:pt>
    <dgm:pt modelId="{55B585C4-63C6-4B6D-AA6A-FF8DF222AD75}" type="pres">
      <dgm:prSet presAssocID="{2A0C33CB-728E-43EC-A5FC-3C7E370C33B1}" presName="Name0" presStyleCnt="0">
        <dgm:presLayoutVars>
          <dgm:chMax val="1"/>
          <dgm:dir/>
          <dgm:animLvl val="ctr"/>
          <dgm:resizeHandles val="exact"/>
        </dgm:presLayoutVars>
      </dgm:prSet>
      <dgm:spPr/>
    </dgm:pt>
    <dgm:pt modelId="{408777DD-9878-4F78-9E8A-D2F79B4AEFA5}" type="pres">
      <dgm:prSet presAssocID="{7CBE8A25-9062-47D0-9D33-AA36271BBAB4}" presName="centerShape" presStyleLbl="node0" presStyleIdx="0" presStyleCnt="1"/>
      <dgm:spPr/>
    </dgm:pt>
    <dgm:pt modelId="{5C21EA94-EAAD-4EAC-A72F-2DC3DD25987B}" type="pres">
      <dgm:prSet presAssocID="{3F5F3DEE-556B-4A17-A3BB-87A1898C5E8B}" presName="node" presStyleLbl="node1" presStyleIdx="0" presStyleCnt="7">
        <dgm:presLayoutVars>
          <dgm:bulletEnabled val="1"/>
        </dgm:presLayoutVars>
      </dgm:prSet>
      <dgm:spPr/>
    </dgm:pt>
    <dgm:pt modelId="{FA89046B-0AEA-4ADE-914F-B77133A7F46E}" type="pres">
      <dgm:prSet presAssocID="{3F5F3DEE-556B-4A17-A3BB-87A1898C5E8B}" presName="dummy" presStyleCnt="0"/>
      <dgm:spPr/>
    </dgm:pt>
    <dgm:pt modelId="{2A878F4E-5E68-41AB-A1C4-F2498E6013B7}" type="pres">
      <dgm:prSet presAssocID="{4FB627C4-9CAA-49A9-98A8-EEACC2BF751B}" presName="sibTrans" presStyleLbl="sibTrans2D1" presStyleIdx="0" presStyleCnt="7"/>
      <dgm:spPr/>
    </dgm:pt>
    <dgm:pt modelId="{759C2086-FF01-4160-B691-EB76473FADD0}" type="pres">
      <dgm:prSet presAssocID="{23437D50-29DD-4D1B-9BAD-FD7293D45D51}" presName="node" presStyleLbl="node1" presStyleIdx="1" presStyleCnt="7">
        <dgm:presLayoutVars>
          <dgm:bulletEnabled val="1"/>
        </dgm:presLayoutVars>
      </dgm:prSet>
      <dgm:spPr/>
    </dgm:pt>
    <dgm:pt modelId="{26F98D77-F1AD-4471-A763-5985A70D0FAF}" type="pres">
      <dgm:prSet presAssocID="{23437D50-29DD-4D1B-9BAD-FD7293D45D51}" presName="dummy" presStyleCnt="0"/>
      <dgm:spPr/>
    </dgm:pt>
    <dgm:pt modelId="{8758C960-94A2-4963-AE5E-F2A730B7FC4C}" type="pres">
      <dgm:prSet presAssocID="{226C07C9-61B9-493A-8AC7-44EDC5FF9D1B}" presName="sibTrans" presStyleLbl="sibTrans2D1" presStyleIdx="1" presStyleCnt="7"/>
      <dgm:spPr/>
    </dgm:pt>
    <dgm:pt modelId="{B178AFDC-5512-40FA-B20D-4EF7F370E4F0}" type="pres">
      <dgm:prSet presAssocID="{DC82118B-2DCD-4E7D-A459-D5D9C5849BFE}" presName="node" presStyleLbl="node1" presStyleIdx="2" presStyleCnt="7">
        <dgm:presLayoutVars>
          <dgm:bulletEnabled val="1"/>
        </dgm:presLayoutVars>
      </dgm:prSet>
      <dgm:spPr/>
    </dgm:pt>
    <dgm:pt modelId="{C7DD58B5-3923-4FB3-837F-2BFDE9F8F70B}" type="pres">
      <dgm:prSet presAssocID="{DC82118B-2DCD-4E7D-A459-D5D9C5849BFE}" presName="dummy" presStyleCnt="0"/>
      <dgm:spPr/>
    </dgm:pt>
    <dgm:pt modelId="{1387DB8C-ECA5-44C8-850E-27FD80D2E276}" type="pres">
      <dgm:prSet presAssocID="{8BEE1AD9-5282-4A08-8B96-6D0D9A79260F}" presName="sibTrans" presStyleLbl="sibTrans2D1" presStyleIdx="2" presStyleCnt="7"/>
      <dgm:spPr/>
    </dgm:pt>
    <dgm:pt modelId="{9978BEA3-0EEA-4204-8217-D91B8D27ABF7}" type="pres">
      <dgm:prSet presAssocID="{794FA800-9963-4A63-9B0A-1555D5880BF2}" presName="node" presStyleLbl="node1" presStyleIdx="3" presStyleCnt="7">
        <dgm:presLayoutVars>
          <dgm:bulletEnabled val="1"/>
        </dgm:presLayoutVars>
      </dgm:prSet>
      <dgm:spPr/>
    </dgm:pt>
    <dgm:pt modelId="{DAD084A3-9892-4120-BC78-E42896853717}" type="pres">
      <dgm:prSet presAssocID="{794FA800-9963-4A63-9B0A-1555D5880BF2}" presName="dummy" presStyleCnt="0"/>
      <dgm:spPr/>
    </dgm:pt>
    <dgm:pt modelId="{1E235977-BF3C-4750-A4D2-95696A2EF1C9}" type="pres">
      <dgm:prSet presAssocID="{7BD14948-533D-4B38-82CC-C4D55B86FF22}" presName="sibTrans" presStyleLbl="sibTrans2D1" presStyleIdx="3" presStyleCnt="7"/>
      <dgm:spPr/>
    </dgm:pt>
    <dgm:pt modelId="{6A83802A-892F-407E-867E-266DD6B184E9}" type="pres">
      <dgm:prSet presAssocID="{99680D61-89C9-4BEF-AEC7-775CA8C5AFAB}" presName="node" presStyleLbl="node1" presStyleIdx="4" presStyleCnt="7">
        <dgm:presLayoutVars>
          <dgm:bulletEnabled val="1"/>
        </dgm:presLayoutVars>
      </dgm:prSet>
      <dgm:spPr/>
    </dgm:pt>
    <dgm:pt modelId="{1CA8618C-39EB-4097-8E31-BD466F01513A}" type="pres">
      <dgm:prSet presAssocID="{99680D61-89C9-4BEF-AEC7-775CA8C5AFAB}" presName="dummy" presStyleCnt="0"/>
      <dgm:spPr/>
    </dgm:pt>
    <dgm:pt modelId="{A40CC1F1-066E-46C0-A618-F564A1E147E1}" type="pres">
      <dgm:prSet presAssocID="{14B2F462-1E79-4079-9B67-E429690E7D49}" presName="sibTrans" presStyleLbl="sibTrans2D1" presStyleIdx="4" presStyleCnt="7"/>
      <dgm:spPr/>
    </dgm:pt>
    <dgm:pt modelId="{1F6346E9-5D26-4760-9FE8-D534D463B439}" type="pres">
      <dgm:prSet presAssocID="{0EB1CCE9-3743-41EF-8733-123D34F66C5C}" presName="node" presStyleLbl="node1" presStyleIdx="5" presStyleCnt="7">
        <dgm:presLayoutVars>
          <dgm:bulletEnabled val="1"/>
        </dgm:presLayoutVars>
      </dgm:prSet>
      <dgm:spPr/>
    </dgm:pt>
    <dgm:pt modelId="{AC33FB3A-1BD7-421B-99F2-6AA09E58B2EB}" type="pres">
      <dgm:prSet presAssocID="{0EB1CCE9-3743-41EF-8733-123D34F66C5C}" presName="dummy" presStyleCnt="0"/>
      <dgm:spPr/>
    </dgm:pt>
    <dgm:pt modelId="{3D79C509-2E9C-48A1-BD4A-3FBE762E416B}" type="pres">
      <dgm:prSet presAssocID="{3B1A3918-DA2A-4354-9916-5C9E20F108F5}" presName="sibTrans" presStyleLbl="sibTrans2D1" presStyleIdx="5" presStyleCnt="7"/>
      <dgm:spPr/>
    </dgm:pt>
    <dgm:pt modelId="{45FD476B-FDCA-481E-BCFE-B92EFC72E2FC}" type="pres">
      <dgm:prSet presAssocID="{C2D0F6E9-A8AD-4B31-950C-A3A25FCC6F26}" presName="node" presStyleLbl="node1" presStyleIdx="6" presStyleCnt="7">
        <dgm:presLayoutVars>
          <dgm:bulletEnabled val="1"/>
        </dgm:presLayoutVars>
      </dgm:prSet>
      <dgm:spPr/>
    </dgm:pt>
    <dgm:pt modelId="{7847C108-A90F-41C0-9BC8-12D801B0BD52}" type="pres">
      <dgm:prSet presAssocID="{C2D0F6E9-A8AD-4B31-950C-A3A25FCC6F26}" presName="dummy" presStyleCnt="0"/>
      <dgm:spPr/>
    </dgm:pt>
    <dgm:pt modelId="{2EB01621-A304-4D9F-A25F-0904CC173850}" type="pres">
      <dgm:prSet presAssocID="{10FF43C8-AFBD-4D1A-B859-65399FC34B49}" presName="sibTrans" presStyleLbl="sibTrans2D1" presStyleIdx="6" presStyleCnt="7"/>
      <dgm:spPr/>
    </dgm:pt>
  </dgm:ptLst>
  <dgm:cxnLst>
    <dgm:cxn modelId="{45AD3D12-3198-4E4C-94A8-3F711B75711B}" srcId="{7CBE8A25-9062-47D0-9D33-AA36271BBAB4}" destId="{99680D61-89C9-4BEF-AEC7-775CA8C5AFAB}" srcOrd="4" destOrd="0" parTransId="{B71184DE-B589-4900-A1CC-AE587ADEE2A6}" sibTransId="{14B2F462-1E79-4079-9B67-E429690E7D49}"/>
    <dgm:cxn modelId="{6AF4FB25-A3C8-4D92-985E-C8FE94AA626F}" srcId="{7CBE8A25-9062-47D0-9D33-AA36271BBAB4}" destId="{23437D50-29DD-4D1B-9BAD-FD7293D45D51}" srcOrd="1" destOrd="0" parTransId="{651B142D-9DB0-455F-B5A9-37CE7C3C2989}" sibTransId="{226C07C9-61B9-493A-8AC7-44EDC5FF9D1B}"/>
    <dgm:cxn modelId="{750A3630-3252-4603-962D-091B8089D916}" srcId="{7CBE8A25-9062-47D0-9D33-AA36271BBAB4}" destId="{794FA800-9963-4A63-9B0A-1555D5880BF2}" srcOrd="3" destOrd="0" parTransId="{9A1A2F93-3A92-4B2D-A065-A42843EF24BE}" sibTransId="{7BD14948-533D-4B38-82CC-C4D55B86FF22}"/>
    <dgm:cxn modelId="{10CBE33D-64BE-432F-85D9-EB7E220F81E9}" type="presOf" srcId="{2A0C33CB-728E-43EC-A5FC-3C7E370C33B1}" destId="{55B585C4-63C6-4B6D-AA6A-FF8DF222AD75}" srcOrd="0" destOrd="0" presId="urn:microsoft.com/office/officeart/2005/8/layout/radial6"/>
    <dgm:cxn modelId="{C07C6B5D-5698-40AF-9F39-EBE3EB341CE7}" type="presOf" srcId="{3B1A3918-DA2A-4354-9916-5C9E20F108F5}" destId="{3D79C509-2E9C-48A1-BD4A-3FBE762E416B}" srcOrd="0" destOrd="0" presId="urn:microsoft.com/office/officeart/2005/8/layout/radial6"/>
    <dgm:cxn modelId="{6BF9A343-7B58-43C9-8E93-45F5B4A8D282}" type="presOf" srcId="{4FB627C4-9CAA-49A9-98A8-EEACC2BF751B}" destId="{2A878F4E-5E68-41AB-A1C4-F2498E6013B7}" srcOrd="0" destOrd="0" presId="urn:microsoft.com/office/officeart/2005/8/layout/radial6"/>
    <dgm:cxn modelId="{B0D1C144-5267-4CAB-9445-9576893C5346}" type="presOf" srcId="{23437D50-29DD-4D1B-9BAD-FD7293D45D51}" destId="{759C2086-FF01-4160-B691-EB76473FADD0}" srcOrd="0" destOrd="0" presId="urn:microsoft.com/office/officeart/2005/8/layout/radial6"/>
    <dgm:cxn modelId="{A1534C56-4854-4667-A7C0-EEC9A1A9E011}" type="presOf" srcId="{0EB1CCE9-3743-41EF-8733-123D34F66C5C}" destId="{1F6346E9-5D26-4760-9FE8-D534D463B439}" srcOrd="0" destOrd="0" presId="urn:microsoft.com/office/officeart/2005/8/layout/radial6"/>
    <dgm:cxn modelId="{FB51AD7A-4D9D-4265-AFD4-3C26669BDF0E}" srcId="{7CBE8A25-9062-47D0-9D33-AA36271BBAB4}" destId="{3F5F3DEE-556B-4A17-A3BB-87A1898C5E8B}" srcOrd="0" destOrd="0" parTransId="{5723F3E3-C85A-40A8-8369-0B8E805DC85A}" sibTransId="{4FB627C4-9CAA-49A9-98A8-EEACC2BF751B}"/>
    <dgm:cxn modelId="{AC546D85-684F-4F54-AE35-B4F2AF14127E}" srcId="{7CBE8A25-9062-47D0-9D33-AA36271BBAB4}" destId="{C2D0F6E9-A8AD-4B31-950C-A3A25FCC6F26}" srcOrd="6" destOrd="0" parTransId="{8F27079C-E101-4E81-B742-79D6D2F39623}" sibTransId="{10FF43C8-AFBD-4D1A-B859-65399FC34B49}"/>
    <dgm:cxn modelId="{7EAE9890-DE9F-4297-B925-51E5F4A82A62}" type="presOf" srcId="{794FA800-9963-4A63-9B0A-1555D5880BF2}" destId="{9978BEA3-0EEA-4204-8217-D91B8D27ABF7}" srcOrd="0" destOrd="0" presId="urn:microsoft.com/office/officeart/2005/8/layout/radial6"/>
    <dgm:cxn modelId="{2AAAEB9D-CFC1-473E-AE97-0BD3B98E15A3}" type="presOf" srcId="{C2D0F6E9-A8AD-4B31-950C-A3A25FCC6F26}" destId="{45FD476B-FDCA-481E-BCFE-B92EFC72E2FC}" srcOrd="0" destOrd="0" presId="urn:microsoft.com/office/officeart/2005/8/layout/radial6"/>
    <dgm:cxn modelId="{4CB776A4-D97D-4B17-B6AA-E9D1F79F4C5E}" srcId="{7CBE8A25-9062-47D0-9D33-AA36271BBAB4}" destId="{DC82118B-2DCD-4E7D-A459-D5D9C5849BFE}" srcOrd="2" destOrd="0" parTransId="{AC33D886-DFD3-43AA-94FC-66CC46813421}" sibTransId="{8BEE1AD9-5282-4A08-8B96-6D0D9A79260F}"/>
    <dgm:cxn modelId="{86BE8AA4-CF06-4DAE-BDC6-724D931918AD}" type="presOf" srcId="{DC82118B-2DCD-4E7D-A459-D5D9C5849BFE}" destId="{B178AFDC-5512-40FA-B20D-4EF7F370E4F0}" srcOrd="0" destOrd="0" presId="urn:microsoft.com/office/officeart/2005/8/layout/radial6"/>
    <dgm:cxn modelId="{C32797A9-D6CF-46F5-AE05-98C9D326E4FC}" type="presOf" srcId="{226C07C9-61B9-493A-8AC7-44EDC5FF9D1B}" destId="{8758C960-94A2-4963-AE5E-F2A730B7FC4C}" srcOrd="0" destOrd="0" presId="urn:microsoft.com/office/officeart/2005/8/layout/radial6"/>
    <dgm:cxn modelId="{CEAAD1AC-C60D-4868-8C88-B599646DC7C0}" type="presOf" srcId="{10FF43C8-AFBD-4D1A-B859-65399FC34B49}" destId="{2EB01621-A304-4D9F-A25F-0904CC173850}" srcOrd="0" destOrd="0" presId="urn:microsoft.com/office/officeart/2005/8/layout/radial6"/>
    <dgm:cxn modelId="{ADAE69B8-DD36-487C-B0A9-9C05B94ABD3B}" type="presOf" srcId="{3F5F3DEE-556B-4A17-A3BB-87A1898C5E8B}" destId="{5C21EA94-EAAD-4EAC-A72F-2DC3DD25987B}" srcOrd="0" destOrd="0" presId="urn:microsoft.com/office/officeart/2005/8/layout/radial6"/>
    <dgm:cxn modelId="{CFAF03C2-C2A8-4B75-A32E-A6A93C02FA55}" srcId="{2A0C33CB-728E-43EC-A5FC-3C7E370C33B1}" destId="{7CBE8A25-9062-47D0-9D33-AA36271BBAB4}" srcOrd="0" destOrd="0" parTransId="{1F9A4BD8-67D7-458D-9773-836075B2AA7A}" sibTransId="{AB24543A-3FCD-4638-B361-95AFEF343BDD}"/>
    <dgm:cxn modelId="{239552C7-BD58-4BD5-A627-D3EF8A50947B}" type="presOf" srcId="{99680D61-89C9-4BEF-AEC7-775CA8C5AFAB}" destId="{6A83802A-892F-407E-867E-266DD6B184E9}" srcOrd="0" destOrd="0" presId="urn:microsoft.com/office/officeart/2005/8/layout/radial6"/>
    <dgm:cxn modelId="{3AD1F7CB-3359-4CFC-9BCA-F2302940AADF}" type="presOf" srcId="{8BEE1AD9-5282-4A08-8B96-6D0D9A79260F}" destId="{1387DB8C-ECA5-44C8-850E-27FD80D2E276}" srcOrd="0" destOrd="0" presId="urn:microsoft.com/office/officeart/2005/8/layout/radial6"/>
    <dgm:cxn modelId="{BB01C9CC-1BB3-4735-9F2B-DA0619A13861}" srcId="{7CBE8A25-9062-47D0-9D33-AA36271BBAB4}" destId="{0EB1CCE9-3743-41EF-8733-123D34F66C5C}" srcOrd="5" destOrd="0" parTransId="{18E40F21-5393-4634-9D2A-5155F9CAB090}" sibTransId="{3B1A3918-DA2A-4354-9916-5C9E20F108F5}"/>
    <dgm:cxn modelId="{2A192FD1-CC8B-42F1-A7EF-A9CB4416923F}" type="presOf" srcId="{7CBE8A25-9062-47D0-9D33-AA36271BBAB4}" destId="{408777DD-9878-4F78-9E8A-D2F79B4AEFA5}" srcOrd="0" destOrd="0" presId="urn:microsoft.com/office/officeart/2005/8/layout/radial6"/>
    <dgm:cxn modelId="{423FFED6-9632-4108-85FB-AB7E77A53CDD}" type="presOf" srcId="{7BD14948-533D-4B38-82CC-C4D55B86FF22}" destId="{1E235977-BF3C-4750-A4D2-95696A2EF1C9}" srcOrd="0" destOrd="0" presId="urn:microsoft.com/office/officeart/2005/8/layout/radial6"/>
    <dgm:cxn modelId="{90A5A3E5-FF03-44E6-B452-E36973652526}" type="presOf" srcId="{14B2F462-1E79-4079-9B67-E429690E7D49}" destId="{A40CC1F1-066E-46C0-A618-F564A1E147E1}" srcOrd="0" destOrd="0" presId="urn:microsoft.com/office/officeart/2005/8/layout/radial6"/>
    <dgm:cxn modelId="{166C8A53-3FD5-4A4D-AF50-344394E18268}" type="presParOf" srcId="{55B585C4-63C6-4B6D-AA6A-FF8DF222AD75}" destId="{408777DD-9878-4F78-9E8A-D2F79B4AEFA5}" srcOrd="0" destOrd="0" presId="urn:microsoft.com/office/officeart/2005/8/layout/radial6"/>
    <dgm:cxn modelId="{576FDA56-EC3F-4209-9AE5-5DE5C0263ED5}" type="presParOf" srcId="{55B585C4-63C6-4B6D-AA6A-FF8DF222AD75}" destId="{5C21EA94-EAAD-4EAC-A72F-2DC3DD25987B}" srcOrd="1" destOrd="0" presId="urn:microsoft.com/office/officeart/2005/8/layout/radial6"/>
    <dgm:cxn modelId="{CCFF68F0-4F76-4A04-A31C-0FA2E04E5387}" type="presParOf" srcId="{55B585C4-63C6-4B6D-AA6A-FF8DF222AD75}" destId="{FA89046B-0AEA-4ADE-914F-B77133A7F46E}" srcOrd="2" destOrd="0" presId="urn:microsoft.com/office/officeart/2005/8/layout/radial6"/>
    <dgm:cxn modelId="{7BCCA655-DA1A-49F8-8071-0B108F1A52E2}" type="presParOf" srcId="{55B585C4-63C6-4B6D-AA6A-FF8DF222AD75}" destId="{2A878F4E-5E68-41AB-A1C4-F2498E6013B7}" srcOrd="3" destOrd="0" presId="urn:microsoft.com/office/officeart/2005/8/layout/radial6"/>
    <dgm:cxn modelId="{46697B07-5D03-4CC1-8543-23156988034A}" type="presParOf" srcId="{55B585C4-63C6-4B6D-AA6A-FF8DF222AD75}" destId="{759C2086-FF01-4160-B691-EB76473FADD0}" srcOrd="4" destOrd="0" presId="urn:microsoft.com/office/officeart/2005/8/layout/radial6"/>
    <dgm:cxn modelId="{6319C892-D233-48B9-BAE9-6D89EC6E5D66}" type="presParOf" srcId="{55B585C4-63C6-4B6D-AA6A-FF8DF222AD75}" destId="{26F98D77-F1AD-4471-A763-5985A70D0FAF}" srcOrd="5" destOrd="0" presId="urn:microsoft.com/office/officeart/2005/8/layout/radial6"/>
    <dgm:cxn modelId="{A47AF61F-7262-4E24-A879-4C64A0E6A5D6}" type="presParOf" srcId="{55B585C4-63C6-4B6D-AA6A-FF8DF222AD75}" destId="{8758C960-94A2-4963-AE5E-F2A730B7FC4C}" srcOrd="6" destOrd="0" presId="urn:microsoft.com/office/officeart/2005/8/layout/radial6"/>
    <dgm:cxn modelId="{285D78EB-3224-4286-8360-D24E3C2B0418}" type="presParOf" srcId="{55B585C4-63C6-4B6D-AA6A-FF8DF222AD75}" destId="{B178AFDC-5512-40FA-B20D-4EF7F370E4F0}" srcOrd="7" destOrd="0" presId="urn:microsoft.com/office/officeart/2005/8/layout/radial6"/>
    <dgm:cxn modelId="{9E6E2808-3770-4DAF-8BA3-8457A1B66959}" type="presParOf" srcId="{55B585C4-63C6-4B6D-AA6A-FF8DF222AD75}" destId="{C7DD58B5-3923-4FB3-837F-2BFDE9F8F70B}" srcOrd="8" destOrd="0" presId="urn:microsoft.com/office/officeart/2005/8/layout/radial6"/>
    <dgm:cxn modelId="{97203BED-E231-4927-AD91-0A6D2C529D0D}" type="presParOf" srcId="{55B585C4-63C6-4B6D-AA6A-FF8DF222AD75}" destId="{1387DB8C-ECA5-44C8-850E-27FD80D2E276}" srcOrd="9" destOrd="0" presId="urn:microsoft.com/office/officeart/2005/8/layout/radial6"/>
    <dgm:cxn modelId="{E684BC0B-B1AB-4000-8253-706A62266AF5}" type="presParOf" srcId="{55B585C4-63C6-4B6D-AA6A-FF8DF222AD75}" destId="{9978BEA3-0EEA-4204-8217-D91B8D27ABF7}" srcOrd="10" destOrd="0" presId="urn:microsoft.com/office/officeart/2005/8/layout/radial6"/>
    <dgm:cxn modelId="{D5425CBB-30F0-478D-B510-0665AF36D98E}" type="presParOf" srcId="{55B585C4-63C6-4B6D-AA6A-FF8DF222AD75}" destId="{DAD084A3-9892-4120-BC78-E42896853717}" srcOrd="11" destOrd="0" presId="urn:microsoft.com/office/officeart/2005/8/layout/radial6"/>
    <dgm:cxn modelId="{6993239A-3D79-439D-B470-C4976AE902FB}" type="presParOf" srcId="{55B585C4-63C6-4B6D-AA6A-FF8DF222AD75}" destId="{1E235977-BF3C-4750-A4D2-95696A2EF1C9}" srcOrd="12" destOrd="0" presId="urn:microsoft.com/office/officeart/2005/8/layout/radial6"/>
    <dgm:cxn modelId="{A67DFC07-FD8A-432D-8711-EBC775259746}" type="presParOf" srcId="{55B585C4-63C6-4B6D-AA6A-FF8DF222AD75}" destId="{6A83802A-892F-407E-867E-266DD6B184E9}" srcOrd="13" destOrd="0" presId="urn:microsoft.com/office/officeart/2005/8/layout/radial6"/>
    <dgm:cxn modelId="{DEBC1177-2F4B-431A-8060-226A79E122F7}" type="presParOf" srcId="{55B585C4-63C6-4B6D-AA6A-FF8DF222AD75}" destId="{1CA8618C-39EB-4097-8E31-BD466F01513A}" srcOrd="14" destOrd="0" presId="urn:microsoft.com/office/officeart/2005/8/layout/radial6"/>
    <dgm:cxn modelId="{B2B28C81-B56F-42BE-BA8F-E65EE0A96130}" type="presParOf" srcId="{55B585C4-63C6-4B6D-AA6A-FF8DF222AD75}" destId="{A40CC1F1-066E-46C0-A618-F564A1E147E1}" srcOrd="15" destOrd="0" presId="urn:microsoft.com/office/officeart/2005/8/layout/radial6"/>
    <dgm:cxn modelId="{758E7B56-D159-4939-87F7-CEFF6C31E3B5}" type="presParOf" srcId="{55B585C4-63C6-4B6D-AA6A-FF8DF222AD75}" destId="{1F6346E9-5D26-4760-9FE8-D534D463B439}" srcOrd="16" destOrd="0" presId="urn:microsoft.com/office/officeart/2005/8/layout/radial6"/>
    <dgm:cxn modelId="{A291599D-7581-48F5-8E29-05AF9C9FA1A8}" type="presParOf" srcId="{55B585C4-63C6-4B6D-AA6A-FF8DF222AD75}" destId="{AC33FB3A-1BD7-421B-99F2-6AA09E58B2EB}" srcOrd="17" destOrd="0" presId="urn:microsoft.com/office/officeart/2005/8/layout/radial6"/>
    <dgm:cxn modelId="{AD3F8576-E364-48AC-BA57-49E724CB7CE8}" type="presParOf" srcId="{55B585C4-63C6-4B6D-AA6A-FF8DF222AD75}" destId="{3D79C509-2E9C-48A1-BD4A-3FBE762E416B}" srcOrd="18" destOrd="0" presId="urn:microsoft.com/office/officeart/2005/8/layout/radial6"/>
    <dgm:cxn modelId="{F924A7F7-477B-4425-94CE-D8188D6D0CC9}" type="presParOf" srcId="{55B585C4-63C6-4B6D-AA6A-FF8DF222AD75}" destId="{45FD476B-FDCA-481E-BCFE-B92EFC72E2FC}" srcOrd="19" destOrd="0" presId="urn:microsoft.com/office/officeart/2005/8/layout/radial6"/>
    <dgm:cxn modelId="{7DDB4733-984F-474E-B7EE-9BD4E35AD8D0}" type="presParOf" srcId="{55B585C4-63C6-4B6D-AA6A-FF8DF222AD75}" destId="{7847C108-A90F-41C0-9BC8-12D801B0BD52}" srcOrd="20" destOrd="0" presId="urn:microsoft.com/office/officeart/2005/8/layout/radial6"/>
    <dgm:cxn modelId="{8A4CFE5A-9E05-46E3-974E-E62E4C571465}" type="presParOf" srcId="{55B585C4-63C6-4B6D-AA6A-FF8DF222AD75}" destId="{2EB01621-A304-4D9F-A25F-0904CC173850}" srcOrd="21"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EC9EEDA-D930-42AB-A905-668B596D56C9}" type="doc">
      <dgm:prSet loTypeId="urn:microsoft.com/office/officeart/2005/8/layout/hProcess9" loCatId="process" qsTypeId="urn:microsoft.com/office/officeart/2005/8/quickstyle/simple1" qsCatId="simple" csTypeId="urn:microsoft.com/office/officeart/2005/8/colors/colorful1" csCatId="colorful" phldr="1"/>
      <dgm:spPr/>
    </dgm:pt>
    <dgm:pt modelId="{E76F6438-AAE1-4762-B641-635A781372B2}">
      <dgm:prSet phldrT="[Text]"/>
      <dgm:spPr/>
      <dgm:t>
        <a:bodyPr/>
        <a:lstStyle/>
        <a:p>
          <a:r>
            <a:rPr lang="en-US" dirty="0"/>
            <a:t>Supported Decision Making</a:t>
          </a:r>
        </a:p>
      </dgm:t>
    </dgm:pt>
    <dgm:pt modelId="{611A41A4-4FF3-42E9-BFA1-69FEC202554A}" type="parTrans" cxnId="{9FB4CEB3-ED18-4D0E-96EC-95446FB4F2F0}">
      <dgm:prSet/>
      <dgm:spPr/>
      <dgm:t>
        <a:bodyPr/>
        <a:lstStyle/>
        <a:p>
          <a:endParaRPr lang="en-US"/>
        </a:p>
      </dgm:t>
    </dgm:pt>
    <dgm:pt modelId="{C56D0F6E-6585-4DDA-A954-BA5E9EE93BCE}" type="sibTrans" cxnId="{9FB4CEB3-ED18-4D0E-96EC-95446FB4F2F0}">
      <dgm:prSet/>
      <dgm:spPr/>
      <dgm:t>
        <a:bodyPr/>
        <a:lstStyle/>
        <a:p>
          <a:endParaRPr lang="en-US"/>
        </a:p>
      </dgm:t>
    </dgm:pt>
    <dgm:pt modelId="{29A4696B-64BC-4C24-B03E-7850DE6302A8}">
      <dgm:prSet phldrT="[Text]"/>
      <dgm:spPr/>
      <dgm:t>
        <a:bodyPr/>
        <a:lstStyle/>
        <a:p>
          <a:r>
            <a:rPr lang="en-US" dirty="0"/>
            <a:t>Supported Engagement</a:t>
          </a:r>
        </a:p>
      </dgm:t>
    </dgm:pt>
    <dgm:pt modelId="{1287C1E9-AB9A-4CBD-B993-62E16A4CB615}" type="parTrans" cxnId="{973A0E5F-B9B3-4267-90A4-14C67E94E1D1}">
      <dgm:prSet/>
      <dgm:spPr/>
      <dgm:t>
        <a:bodyPr/>
        <a:lstStyle/>
        <a:p>
          <a:endParaRPr lang="en-US"/>
        </a:p>
      </dgm:t>
    </dgm:pt>
    <dgm:pt modelId="{DBC33AAF-494B-4AAE-9357-A3A49736C9AD}" type="sibTrans" cxnId="{973A0E5F-B9B3-4267-90A4-14C67E94E1D1}">
      <dgm:prSet/>
      <dgm:spPr/>
      <dgm:t>
        <a:bodyPr/>
        <a:lstStyle/>
        <a:p>
          <a:endParaRPr lang="en-US"/>
        </a:p>
      </dgm:t>
    </dgm:pt>
    <dgm:pt modelId="{5FF5A65B-427E-40B5-AF69-1E28456D92A1}">
      <dgm:prSet phldrT="[Text]"/>
      <dgm:spPr/>
      <dgm:t>
        <a:bodyPr/>
        <a:lstStyle/>
        <a:p>
          <a:r>
            <a:rPr lang="en-US" dirty="0"/>
            <a:t>Social Justice &amp; Human Flourishing</a:t>
          </a:r>
        </a:p>
      </dgm:t>
    </dgm:pt>
    <dgm:pt modelId="{F84CA876-8542-4B99-AA15-DE1FE29E0662}" type="parTrans" cxnId="{CCBCCB87-0570-40C7-85D2-684CF8A6200E}">
      <dgm:prSet/>
      <dgm:spPr/>
      <dgm:t>
        <a:bodyPr/>
        <a:lstStyle/>
        <a:p>
          <a:endParaRPr lang="en-US"/>
        </a:p>
      </dgm:t>
    </dgm:pt>
    <dgm:pt modelId="{DBD0278F-4C1C-468B-ACF6-A7E3031058ED}" type="sibTrans" cxnId="{CCBCCB87-0570-40C7-85D2-684CF8A6200E}">
      <dgm:prSet/>
      <dgm:spPr/>
      <dgm:t>
        <a:bodyPr/>
        <a:lstStyle/>
        <a:p>
          <a:endParaRPr lang="en-US"/>
        </a:p>
      </dgm:t>
    </dgm:pt>
    <dgm:pt modelId="{4174E32F-1DAE-45AF-B700-F16E331BC308}" type="pres">
      <dgm:prSet presAssocID="{CEC9EEDA-D930-42AB-A905-668B596D56C9}" presName="CompostProcess" presStyleCnt="0">
        <dgm:presLayoutVars>
          <dgm:dir/>
          <dgm:resizeHandles val="exact"/>
        </dgm:presLayoutVars>
      </dgm:prSet>
      <dgm:spPr/>
    </dgm:pt>
    <dgm:pt modelId="{8EF438ED-844F-4FCC-AEA6-026F66F40EDC}" type="pres">
      <dgm:prSet presAssocID="{CEC9EEDA-D930-42AB-A905-668B596D56C9}" presName="arrow" presStyleLbl="bgShp" presStyleIdx="0" presStyleCnt="1"/>
      <dgm:spPr/>
    </dgm:pt>
    <dgm:pt modelId="{536B11E2-2467-4314-A0E4-29CA9B631A11}" type="pres">
      <dgm:prSet presAssocID="{CEC9EEDA-D930-42AB-A905-668B596D56C9}" presName="linearProcess" presStyleCnt="0"/>
      <dgm:spPr/>
    </dgm:pt>
    <dgm:pt modelId="{60203659-22AF-4EB4-89E8-A2BA152BC376}" type="pres">
      <dgm:prSet presAssocID="{E76F6438-AAE1-4762-B641-635A781372B2}" presName="textNode" presStyleLbl="node1" presStyleIdx="0" presStyleCnt="3">
        <dgm:presLayoutVars>
          <dgm:bulletEnabled val="1"/>
        </dgm:presLayoutVars>
      </dgm:prSet>
      <dgm:spPr/>
    </dgm:pt>
    <dgm:pt modelId="{9C3F90C2-3557-445C-9981-64D2B7AEB0A5}" type="pres">
      <dgm:prSet presAssocID="{C56D0F6E-6585-4DDA-A954-BA5E9EE93BCE}" presName="sibTrans" presStyleCnt="0"/>
      <dgm:spPr/>
    </dgm:pt>
    <dgm:pt modelId="{F3CAB4F6-E5AA-4EF1-B37D-B809FE11CD20}" type="pres">
      <dgm:prSet presAssocID="{29A4696B-64BC-4C24-B03E-7850DE6302A8}" presName="textNode" presStyleLbl="node1" presStyleIdx="1" presStyleCnt="3">
        <dgm:presLayoutVars>
          <dgm:bulletEnabled val="1"/>
        </dgm:presLayoutVars>
      </dgm:prSet>
      <dgm:spPr/>
    </dgm:pt>
    <dgm:pt modelId="{0B2E199C-9D1F-49B5-9B33-F1590EB98829}" type="pres">
      <dgm:prSet presAssocID="{DBC33AAF-494B-4AAE-9357-A3A49736C9AD}" presName="sibTrans" presStyleCnt="0"/>
      <dgm:spPr/>
    </dgm:pt>
    <dgm:pt modelId="{31CD9B52-AE0D-4A2F-BC07-AAFE1480EEC0}" type="pres">
      <dgm:prSet presAssocID="{5FF5A65B-427E-40B5-AF69-1E28456D92A1}" presName="textNode" presStyleLbl="node1" presStyleIdx="2" presStyleCnt="3">
        <dgm:presLayoutVars>
          <dgm:bulletEnabled val="1"/>
        </dgm:presLayoutVars>
      </dgm:prSet>
      <dgm:spPr/>
    </dgm:pt>
  </dgm:ptLst>
  <dgm:cxnLst>
    <dgm:cxn modelId="{4AB3E02A-F88E-48C3-A49E-86A19C6E458A}" type="presOf" srcId="{CEC9EEDA-D930-42AB-A905-668B596D56C9}" destId="{4174E32F-1DAE-45AF-B700-F16E331BC308}" srcOrd="0" destOrd="0" presId="urn:microsoft.com/office/officeart/2005/8/layout/hProcess9"/>
    <dgm:cxn modelId="{973A0E5F-B9B3-4267-90A4-14C67E94E1D1}" srcId="{CEC9EEDA-D930-42AB-A905-668B596D56C9}" destId="{29A4696B-64BC-4C24-B03E-7850DE6302A8}" srcOrd="1" destOrd="0" parTransId="{1287C1E9-AB9A-4CBD-B993-62E16A4CB615}" sibTransId="{DBC33AAF-494B-4AAE-9357-A3A49736C9AD}"/>
    <dgm:cxn modelId="{258D5E79-1396-4C89-9F43-E779DF09ABF1}" type="presOf" srcId="{29A4696B-64BC-4C24-B03E-7850DE6302A8}" destId="{F3CAB4F6-E5AA-4EF1-B37D-B809FE11CD20}" srcOrd="0" destOrd="0" presId="urn:microsoft.com/office/officeart/2005/8/layout/hProcess9"/>
    <dgm:cxn modelId="{CCBCCB87-0570-40C7-85D2-684CF8A6200E}" srcId="{CEC9EEDA-D930-42AB-A905-668B596D56C9}" destId="{5FF5A65B-427E-40B5-AF69-1E28456D92A1}" srcOrd="2" destOrd="0" parTransId="{F84CA876-8542-4B99-AA15-DE1FE29E0662}" sibTransId="{DBD0278F-4C1C-468B-ACF6-A7E3031058ED}"/>
    <dgm:cxn modelId="{CEB60D91-F5BF-42AC-BC18-DD122A849224}" type="presOf" srcId="{5FF5A65B-427E-40B5-AF69-1E28456D92A1}" destId="{31CD9B52-AE0D-4A2F-BC07-AAFE1480EEC0}" srcOrd="0" destOrd="0" presId="urn:microsoft.com/office/officeart/2005/8/layout/hProcess9"/>
    <dgm:cxn modelId="{9FB4CEB3-ED18-4D0E-96EC-95446FB4F2F0}" srcId="{CEC9EEDA-D930-42AB-A905-668B596D56C9}" destId="{E76F6438-AAE1-4762-B641-635A781372B2}" srcOrd="0" destOrd="0" parTransId="{611A41A4-4FF3-42E9-BFA1-69FEC202554A}" sibTransId="{C56D0F6E-6585-4DDA-A954-BA5E9EE93BCE}"/>
    <dgm:cxn modelId="{94DEF3C7-1852-4B97-BEA1-B4F4B5BE70AD}" type="presOf" srcId="{E76F6438-AAE1-4762-B641-635A781372B2}" destId="{60203659-22AF-4EB4-89E8-A2BA152BC376}" srcOrd="0" destOrd="0" presId="urn:microsoft.com/office/officeart/2005/8/layout/hProcess9"/>
    <dgm:cxn modelId="{F038538D-7DA2-4E19-960A-DD5DC9CE8E49}" type="presParOf" srcId="{4174E32F-1DAE-45AF-B700-F16E331BC308}" destId="{8EF438ED-844F-4FCC-AEA6-026F66F40EDC}" srcOrd="0" destOrd="0" presId="urn:microsoft.com/office/officeart/2005/8/layout/hProcess9"/>
    <dgm:cxn modelId="{FEC0613C-2B0A-490D-845A-A7186E06514F}" type="presParOf" srcId="{4174E32F-1DAE-45AF-B700-F16E331BC308}" destId="{536B11E2-2467-4314-A0E4-29CA9B631A11}" srcOrd="1" destOrd="0" presId="urn:microsoft.com/office/officeart/2005/8/layout/hProcess9"/>
    <dgm:cxn modelId="{8BFBB7D5-C225-44BF-B1AF-972FF6F0B368}" type="presParOf" srcId="{536B11E2-2467-4314-A0E4-29CA9B631A11}" destId="{60203659-22AF-4EB4-89E8-A2BA152BC376}" srcOrd="0" destOrd="0" presId="urn:microsoft.com/office/officeart/2005/8/layout/hProcess9"/>
    <dgm:cxn modelId="{F1EFFB31-134B-46ED-A4DC-437E72112227}" type="presParOf" srcId="{536B11E2-2467-4314-A0E4-29CA9B631A11}" destId="{9C3F90C2-3557-445C-9981-64D2B7AEB0A5}" srcOrd="1" destOrd="0" presId="urn:microsoft.com/office/officeart/2005/8/layout/hProcess9"/>
    <dgm:cxn modelId="{2EEC3353-8976-44A7-A726-4FC8B4F24959}" type="presParOf" srcId="{536B11E2-2467-4314-A0E4-29CA9B631A11}" destId="{F3CAB4F6-E5AA-4EF1-B37D-B809FE11CD20}" srcOrd="2" destOrd="0" presId="urn:microsoft.com/office/officeart/2005/8/layout/hProcess9"/>
    <dgm:cxn modelId="{C00CFD3D-C8CA-4B45-8CA7-36266EA86091}" type="presParOf" srcId="{536B11E2-2467-4314-A0E4-29CA9B631A11}" destId="{0B2E199C-9D1F-49B5-9B33-F1590EB98829}" srcOrd="3" destOrd="0" presId="urn:microsoft.com/office/officeart/2005/8/layout/hProcess9"/>
    <dgm:cxn modelId="{B3835556-958A-4FE8-8859-DF37CAC7852D}" type="presParOf" srcId="{536B11E2-2467-4314-A0E4-29CA9B631A11}" destId="{31CD9B52-AE0D-4A2F-BC07-AAFE1480EEC0}"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84F9D1-BA24-496D-8AE3-1DFA38B77B05}"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3E56678-DC7C-4E10-A345-9C338BD62C5F}">
      <dgm:prSet/>
      <dgm:spPr/>
      <dgm:t>
        <a:bodyPr/>
        <a:lstStyle/>
        <a:p>
          <a:r>
            <a:rPr lang="en-US"/>
            <a:t>Spirituality</a:t>
          </a:r>
        </a:p>
      </dgm:t>
    </dgm:pt>
    <dgm:pt modelId="{E8DFA607-77D8-408C-ADD3-6B2C5B0C1EBA}" type="parTrans" cxnId="{E59E8FEA-0162-4DC3-B5BB-8049D9D97D9A}">
      <dgm:prSet/>
      <dgm:spPr/>
      <dgm:t>
        <a:bodyPr/>
        <a:lstStyle/>
        <a:p>
          <a:endParaRPr lang="en-US"/>
        </a:p>
      </dgm:t>
    </dgm:pt>
    <dgm:pt modelId="{0E253DAC-6DDC-4DDB-99E0-677D6980C82B}" type="sibTrans" cxnId="{E59E8FEA-0162-4DC3-B5BB-8049D9D97D9A}">
      <dgm:prSet/>
      <dgm:spPr/>
      <dgm:t>
        <a:bodyPr/>
        <a:lstStyle/>
        <a:p>
          <a:endParaRPr lang="en-US"/>
        </a:p>
      </dgm:t>
    </dgm:pt>
    <dgm:pt modelId="{1136B24D-2F25-4F0C-A421-C1B1C946E4A8}">
      <dgm:prSet/>
      <dgm:spPr/>
      <dgm:t>
        <a:bodyPr/>
        <a:lstStyle/>
        <a:p>
          <a:r>
            <a:rPr lang="en-US"/>
            <a:t>Housing</a:t>
          </a:r>
        </a:p>
      </dgm:t>
    </dgm:pt>
    <dgm:pt modelId="{783EE2D3-1936-4F47-AB54-FEAD94C515A5}" type="parTrans" cxnId="{72AD9079-93C0-4CD6-B1D6-32C2C5A18C4A}">
      <dgm:prSet/>
      <dgm:spPr/>
      <dgm:t>
        <a:bodyPr/>
        <a:lstStyle/>
        <a:p>
          <a:endParaRPr lang="en-US"/>
        </a:p>
      </dgm:t>
    </dgm:pt>
    <dgm:pt modelId="{B9B668FE-64D4-4E35-93E7-D27B3741A19C}" type="sibTrans" cxnId="{72AD9079-93C0-4CD6-B1D6-32C2C5A18C4A}">
      <dgm:prSet/>
      <dgm:spPr/>
      <dgm:t>
        <a:bodyPr/>
        <a:lstStyle/>
        <a:p>
          <a:endParaRPr lang="en-US"/>
        </a:p>
      </dgm:t>
    </dgm:pt>
    <dgm:pt modelId="{27659F01-B7E6-47A7-A510-8E7F6C865C7A}">
      <dgm:prSet/>
      <dgm:spPr/>
      <dgm:t>
        <a:bodyPr/>
        <a:lstStyle/>
        <a:p>
          <a:r>
            <a:rPr lang="en-US"/>
            <a:t>Employment</a:t>
          </a:r>
        </a:p>
      </dgm:t>
    </dgm:pt>
    <dgm:pt modelId="{3733F93A-FC7B-4994-82B7-5B74ABFEC967}" type="parTrans" cxnId="{8D3D8EB9-A85F-4521-A139-B24C17C7EFA9}">
      <dgm:prSet/>
      <dgm:spPr/>
      <dgm:t>
        <a:bodyPr/>
        <a:lstStyle/>
        <a:p>
          <a:endParaRPr lang="en-US"/>
        </a:p>
      </dgm:t>
    </dgm:pt>
    <dgm:pt modelId="{A7A0D2B7-D8FE-4A11-B6C4-7D724EBE42C3}" type="sibTrans" cxnId="{8D3D8EB9-A85F-4521-A139-B24C17C7EFA9}">
      <dgm:prSet/>
      <dgm:spPr/>
      <dgm:t>
        <a:bodyPr/>
        <a:lstStyle/>
        <a:p>
          <a:endParaRPr lang="en-US"/>
        </a:p>
      </dgm:t>
    </dgm:pt>
    <dgm:pt modelId="{9529093C-DAE4-4519-8E5A-FBA8A13E66DC}" type="pres">
      <dgm:prSet presAssocID="{BE84F9D1-BA24-496D-8AE3-1DFA38B77B05}" presName="root" presStyleCnt="0">
        <dgm:presLayoutVars>
          <dgm:dir/>
          <dgm:resizeHandles val="exact"/>
        </dgm:presLayoutVars>
      </dgm:prSet>
      <dgm:spPr/>
    </dgm:pt>
    <dgm:pt modelId="{8ED48943-AD8C-47C1-9E37-5A3792DD0B06}" type="pres">
      <dgm:prSet presAssocID="{E3E56678-DC7C-4E10-A345-9C338BD62C5F}" presName="compNode" presStyleCnt="0"/>
      <dgm:spPr/>
    </dgm:pt>
    <dgm:pt modelId="{184C2533-5BA5-4E76-BF01-019D51F82264}" type="pres">
      <dgm:prSet presAssocID="{E3E56678-DC7C-4E10-A345-9C338BD62C5F}" presName="bgRect" presStyleLbl="bgShp" presStyleIdx="0" presStyleCnt="3"/>
      <dgm:spPr/>
    </dgm:pt>
    <dgm:pt modelId="{84428629-E479-43B8-BD3E-11D2932C8EE5}" type="pres">
      <dgm:prSet presAssocID="{E3E56678-DC7C-4E10-A345-9C338BD62C5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73743C05-1B9C-4615-A002-DF42534B0C9A}" type="pres">
      <dgm:prSet presAssocID="{E3E56678-DC7C-4E10-A345-9C338BD62C5F}" presName="spaceRect" presStyleCnt="0"/>
      <dgm:spPr/>
    </dgm:pt>
    <dgm:pt modelId="{79F7EAAA-64E8-4F77-AA3A-BA17B4702CF3}" type="pres">
      <dgm:prSet presAssocID="{E3E56678-DC7C-4E10-A345-9C338BD62C5F}" presName="parTx" presStyleLbl="revTx" presStyleIdx="0" presStyleCnt="3">
        <dgm:presLayoutVars>
          <dgm:chMax val="0"/>
          <dgm:chPref val="0"/>
        </dgm:presLayoutVars>
      </dgm:prSet>
      <dgm:spPr/>
    </dgm:pt>
    <dgm:pt modelId="{8B7B6E5F-9080-46B7-8D79-710E226B960D}" type="pres">
      <dgm:prSet presAssocID="{0E253DAC-6DDC-4DDB-99E0-677D6980C82B}" presName="sibTrans" presStyleCnt="0"/>
      <dgm:spPr/>
    </dgm:pt>
    <dgm:pt modelId="{BA81CD38-5E50-4F43-9A9A-539EE1BF5A8B}" type="pres">
      <dgm:prSet presAssocID="{1136B24D-2F25-4F0C-A421-C1B1C946E4A8}" presName="compNode" presStyleCnt="0"/>
      <dgm:spPr/>
    </dgm:pt>
    <dgm:pt modelId="{9ED1438A-3372-4EC4-8C9B-067719EA3F3E}" type="pres">
      <dgm:prSet presAssocID="{1136B24D-2F25-4F0C-A421-C1B1C946E4A8}" presName="bgRect" presStyleLbl="bgShp" presStyleIdx="1" presStyleCnt="3"/>
      <dgm:spPr/>
    </dgm:pt>
    <dgm:pt modelId="{B420116B-FDAE-46BF-B717-81C92A8C8E4E}" type="pres">
      <dgm:prSet presAssocID="{1136B24D-2F25-4F0C-A421-C1B1C946E4A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F26C26F6-6AC1-4D0C-8CBD-A5809924B453}" type="pres">
      <dgm:prSet presAssocID="{1136B24D-2F25-4F0C-A421-C1B1C946E4A8}" presName="spaceRect" presStyleCnt="0"/>
      <dgm:spPr/>
    </dgm:pt>
    <dgm:pt modelId="{77CAF0FA-B914-47E5-8DCF-3D695A69DA84}" type="pres">
      <dgm:prSet presAssocID="{1136B24D-2F25-4F0C-A421-C1B1C946E4A8}" presName="parTx" presStyleLbl="revTx" presStyleIdx="1" presStyleCnt="3">
        <dgm:presLayoutVars>
          <dgm:chMax val="0"/>
          <dgm:chPref val="0"/>
        </dgm:presLayoutVars>
      </dgm:prSet>
      <dgm:spPr/>
    </dgm:pt>
    <dgm:pt modelId="{2A421A39-1307-4283-88AA-F063B165D07E}" type="pres">
      <dgm:prSet presAssocID="{B9B668FE-64D4-4E35-93E7-D27B3741A19C}" presName="sibTrans" presStyleCnt="0"/>
      <dgm:spPr/>
    </dgm:pt>
    <dgm:pt modelId="{5718AC81-4B9F-4299-AF76-8E6DF654C2E3}" type="pres">
      <dgm:prSet presAssocID="{27659F01-B7E6-47A7-A510-8E7F6C865C7A}" presName="compNode" presStyleCnt="0"/>
      <dgm:spPr/>
    </dgm:pt>
    <dgm:pt modelId="{7076B671-897D-40BC-B367-EE36328F48F4}" type="pres">
      <dgm:prSet presAssocID="{27659F01-B7E6-47A7-A510-8E7F6C865C7A}" presName="bgRect" presStyleLbl="bgShp" presStyleIdx="2" presStyleCnt="3"/>
      <dgm:spPr/>
    </dgm:pt>
    <dgm:pt modelId="{436A0E5A-AEBE-49C6-8611-C337687C5D6C}" type="pres">
      <dgm:prSet presAssocID="{27659F01-B7E6-47A7-A510-8E7F6C865C7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F923C874-001B-45E2-9B7D-9A3F6FF598AA}" type="pres">
      <dgm:prSet presAssocID="{27659F01-B7E6-47A7-A510-8E7F6C865C7A}" presName="spaceRect" presStyleCnt="0"/>
      <dgm:spPr/>
    </dgm:pt>
    <dgm:pt modelId="{4CA100B9-94F7-4355-824E-CB14DCBA17D5}" type="pres">
      <dgm:prSet presAssocID="{27659F01-B7E6-47A7-A510-8E7F6C865C7A}" presName="parTx" presStyleLbl="revTx" presStyleIdx="2" presStyleCnt="3">
        <dgm:presLayoutVars>
          <dgm:chMax val="0"/>
          <dgm:chPref val="0"/>
        </dgm:presLayoutVars>
      </dgm:prSet>
      <dgm:spPr/>
    </dgm:pt>
  </dgm:ptLst>
  <dgm:cxnLst>
    <dgm:cxn modelId="{6D53E761-6F98-4558-BBFC-6CB11A9CF736}" type="presOf" srcId="{BE84F9D1-BA24-496D-8AE3-1DFA38B77B05}" destId="{9529093C-DAE4-4519-8E5A-FBA8A13E66DC}" srcOrd="0" destOrd="0" presId="urn:microsoft.com/office/officeart/2018/2/layout/IconVerticalSolidList"/>
    <dgm:cxn modelId="{72AD9079-93C0-4CD6-B1D6-32C2C5A18C4A}" srcId="{BE84F9D1-BA24-496D-8AE3-1DFA38B77B05}" destId="{1136B24D-2F25-4F0C-A421-C1B1C946E4A8}" srcOrd="1" destOrd="0" parTransId="{783EE2D3-1936-4F47-AB54-FEAD94C515A5}" sibTransId="{B9B668FE-64D4-4E35-93E7-D27B3741A19C}"/>
    <dgm:cxn modelId="{BC84228C-CE16-45F7-BB3C-A7365D466343}" type="presOf" srcId="{E3E56678-DC7C-4E10-A345-9C338BD62C5F}" destId="{79F7EAAA-64E8-4F77-AA3A-BA17B4702CF3}" srcOrd="0" destOrd="0" presId="urn:microsoft.com/office/officeart/2018/2/layout/IconVerticalSolidList"/>
    <dgm:cxn modelId="{BF3CF6A1-C911-4184-B2B0-A98CAB72BC6D}" type="presOf" srcId="{1136B24D-2F25-4F0C-A421-C1B1C946E4A8}" destId="{77CAF0FA-B914-47E5-8DCF-3D695A69DA84}" srcOrd="0" destOrd="0" presId="urn:microsoft.com/office/officeart/2018/2/layout/IconVerticalSolidList"/>
    <dgm:cxn modelId="{8D3D8EB9-A85F-4521-A139-B24C17C7EFA9}" srcId="{BE84F9D1-BA24-496D-8AE3-1DFA38B77B05}" destId="{27659F01-B7E6-47A7-A510-8E7F6C865C7A}" srcOrd="2" destOrd="0" parTransId="{3733F93A-FC7B-4994-82B7-5B74ABFEC967}" sibTransId="{A7A0D2B7-D8FE-4A11-B6C4-7D724EBE42C3}"/>
    <dgm:cxn modelId="{44E428CB-2315-4EC1-A877-4F037B1BCDAC}" type="presOf" srcId="{27659F01-B7E6-47A7-A510-8E7F6C865C7A}" destId="{4CA100B9-94F7-4355-824E-CB14DCBA17D5}" srcOrd="0" destOrd="0" presId="urn:microsoft.com/office/officeart/2018/2/layout/IconVerticalSolidList"/>
    <dgm:cxn modelId="{E59E8FEA-0162-4DC3-B5BB-8049D9D97D9A}" srcId="{BE84F9D1-BA24-496D-8AE3-1DFA38B77B05}" destId="{E3E56678-DC7C-4E10-A345-9C338BD62C5F}" srcOrd="0" destOrd="0" parTransId="{E8DFA607-77D8-408C-ADD3-6B2C5B0C1EBA}" sibTransId="{0E253DAC-6DDC-4DDB-99E0-677D6980C82B}"/>
    <dgm:cxn modelId="{CBFACED0-08ED-40B8-8288-C49FD9B58ED8}" type="presParOf" srcId="{9529093C-DAE4-4519-8E5A-FBA8A13E66DC}" destId="{8ED48943-AD8C-47C1-9E37-5A3792DD0B06}" srcOrd="0" destOrd="0" presId="urn:microsoft.com/office/officeart/2018/2/layout/IconVerticalSolidList"/>
    <dgm:cxn modelId="{E9324526-0B26-48A8-8703-52BF2B003CEA}" type="presParOf" srcId="{8ED48943-AD8C-47C1-9E37-5A3792DD0B06}" destId="{184C2533-5BA5-4E76-BF01-019D51F82264}" srcOrd="0" destOrd="0" presId="urn:microsoft.com/office/officeart/2018/2/layout/IconVerticalSolidList"/>
    <dgm:cxn modelId="{CC7C50F9-6F6B-458D-919B-E70986CAF905}" type="presParOf" srcId="{8ED48943-AD8C-47C1-9E37-5A3792DD0B06}" destId="{84428629-E479-43B8-BD3E-11D2932C8EE5}" srcOrd="1" destOrd="0" presId="urn:microsoft.com/office/officeart/2018/2/layout/IconVerticalSolidList"/>
    <dgm:cxn modelId="{52A1771F-1726-4AB1-ADAE-62D099EF69CA}" type="presParOf" srcId="{8ED48943-AD8C-47C1-9E37-5A3792DD0B06}" destId="{73743C05-1B9C-4615-A002-DF42534B0C9A}" srcOrd="2" destOrd="0" presId="urn:microsoft.com/office/officeart/2018/2/layout/IconVerticalSolidList"/>
    <dgm:cxn modelId="{996B065F-FC64-497D-94DC-A0676FB319C8}" type="presParOf" srcId="{8ED48943-AD8C-47C1-9E37-5A3792DD0B06}" destId="{79F7EAAA-64E8-4F77-AA3A-BA17B4702CF3}" srcOrd="3" destOrd="0" presId="urn:microsoft.com/office/officeart/2018/2/layout/IconVerticalSolidList"/>
    <dgm:cxn modelId="{0D32B262-7C39-493D-8D42-2ED8C8EC0696}" type="presParOf" srcId="{9529093C-DAE4-4519-8E5A-FBA8A13E66DC}" destId="{8B7B6E5F-9080-46B7-8D79-710E226B960D}" srcOrd="1" destOrd="0" presId="urn:microsoft.com/office/officeart/2018/2/layout/IconVerticalSolidList"/>
    <dgm:cxn modelId="{3684944D-5FBB-4B44-83EB-78137FB90F5E}" type="presParOf" srcId="{9529093C-DAE4-4519-8E5A-FBA8A13E66DC}" destId="{BA81CD38-5E50-4F43-9A9A-539EE1BF5A8B}" srcOrd="2" destOrd="0" presId="urn:microsoft.com/office/officeart/2018/2/layout/IconVerticalSolidList"/>
    <dgm:cxn modelId="{8CE8C919-21B0-4C44-887D-4A01DE78AA98}" type="presParOf" srcId="{BA81CD38-5E50-4F43-9A9A-539EE1BF5A8B}" destId="{9ED1438A-3372-4EC4-8C9B-067719EA3F3E}" srcOrd="0" destOrd="0" presId="urn:microsoft.com/office/officeart/2018/2/layout/IconVerticalSolidList"/>
    <dgm:cxn modelId="{9DA806DD-5628-476C-B1C9-968AC4636BFF}" type="presParOf" srcId="{BA81CD38-5E50-4F43-9A9A-539EE1BF5A8B}" destId="{B420116B-FDAE-46BF-B717-81C92A8C8E4E}" srcOrd="1" destOrd="0" presId="urn:microsoft.com/office/officeart/2018/2/layout/IconVerticalSolidList"/>
    <dgm:cxn modelId="{A258F7B0-0643-429A-BD41-DFE759792EDD}" type="presParOf" srcId="{BA81CD38-5E50-4F43-9A9A-539EE1BF5A8B}" destId="{F26C26F6-6AC1-4D0C-8CBD-A5809924B453}" srcOrd="2" destOrd="0" presId="urn:microsoft.com/office/officeart/2018/2/layout/IconVerticalSolidList"/>
    <dgm:cxn modelId="{3DD277A2-6E93-45D2-92DF-23564948014B}" type="presParOf" srcId="{BA81CD38-5E50-4F43-9A9A-539EE1BF5A8B}" destId="{77CAF0FA-B914-47E5-8DCF-3D695A69DA84}" srcOrd="3" destOrd="0" presId="urn:microsoft.com/office/officeart/2018/2/layout/IconVerticalSolidList"/>
    <dgm:cxn modelId="{D0B983C6-548F-4AAC-B295-8B9C5BC76756}" type="presParOf" srcId="{9529093C-DAE4-4519-8E5A-FBA8A13E66DC}" destId="{2A421A39-1307-4283-88AA-F063B165D07E}" srcOrd="3" destOrd="0" presId="urn:microsoft.com/office/officeart/2018/2/layout/IconVerticalSolidList"/>
    <dgm:cxn modelId="{DF3DF3FA-8DB5-42BA-878F-DBD2A81B35C1}" type="presParOf" srcId="{9529093C-DAE4-4519-8E5A-FBA8A13E66DC}" destId="{5718AC81-4B9F-4299-AF76-8E6DF654C2E3}" srcOrd="4" destOrd="0" presId="urn:microsoft.com/office/officeart/2018/2/layout/IconVerticalSolidList"/>
    <dgm:cxn modelId="{DBAEAC57-4D6A-46F2-A7DE-2442E14BE513}" type="presParOf" srcId="{5718AC81-4B9F-4299-AF76-8E6DF654C2E3}" destId="{7076B671-897D-40BC-B367-EE36328F48F4}" srcOrd="0" destOrd="0" presId="urn:microsoft.com/office/officeart/2018/2/layout/IconVerticalSolidList"/>
    <dgm:cxn modelId="{3CEB92DB-6F7B-4716-B10A-5AC89C76E833}" type="presParOf" srcId="{5718AC81-4B9F-4299-AF76-8E6DF654C2E3}" destId="{436A0E5A-AEBE-49C6-8611-C337687C5D6C}" srcOrd="1" destOrd="0" presId="urn:microsoft.com/office/officeart/2018/2/layout/IconVerticalSolidList"/>
    <dgm:cxn modelId="{B08D48BE-F598-4495-B500-1200EBF8652D}" type="presParOf" srcId="{5718AC81-4B9F-4299-AF76-8E6DF654C2E3}" destId="{F923C874-001B-45E2-9B7D-9A3F6FF598AA}" srcOrd="2" destOrd="0" presId="urn:microsoft.com/office/officeart/2018/2/layout/IconVerticalSolidList"/>
    <dgm:cxn modelId="{751E2DF9-197F-4BA3-9C1B-F35C5C353655}" type="presParOf" srcId="{5718AC81-4B9F-4299-AF76-8E6DF654C2E3}" destId="{4CA100B9-94F7-4355-824E-CB14DCBA17D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E75E4A-3D16-437E-8157-70965E24E5CD}"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8633C98-C92C-4DCA-A9C7-F20103FD5C68}">
      <dgm:prSet/>
      <dgm:spPr/>
      <dgm:t>
        <a:bodyPr/>
        <a:lstStyle/>
        <a:p>
          <a:r>
            <a:rPr lang="en-US"/>
            <a:t>Advocacy</a:t>
          </a:r>
        </a:p>
      </dgm:t>
    </dgm:pt>
    <dgm:pt modelId="{F371A3C4-AEFC-4B38-98A5-67A74B5198ED}" type="parTrans" cxnId="{37277F61-43ED-4136-8E35-930BBDF957B9}">
      <dgm:prSet/>
      <dgm:spPr/>
      <dgm:t>
        <a:bodyPr/>
        <a:lstStyle/>
        <a:p>
          <a:endParaRPr lang="en-US"/>
        </a:p>
      </dgm:t>
    </dgm:pt>
    <dgm:pt modelId="{77FD2BCD-16AD-435C-A1B6-A85889200A62}" type="sibTrans" cxnId="{37277F61-43ED-4136-8E35-930BBDF957B9}">
      <dgm:prSet/>
      <dgm:spPr/>
      <dgm:t>
        <a:bodyPr/>
        <a:lstStyle/>
        <a:p>
          <a:endParaRPr lang="en-US"/>
        </a:p>
      </dgm:t>
    </dgm:pt>
    <dgm:pt modelId="{7FD7B17E-5BEA-4232-959E-5C2B594C7E01}">
      <dgm:prSet/>
      <dgm:spPr/>
      <dgm:t>
        <a:bodyPr/>
        <a:lstStyle/>
        <a:p>
          <a:r>
            <a:rPr lang="en-US"/>
            <a:t>Policy-making</a:t>
          </a:r>
        </a:p>
      </dgm:t>
    </dgm:pt>
    <dgm:pt modelId="{95FB4961-53F3-480F-8D97-0CE2F456AD04}" type="parTrans" cxnId="{205BE365-CDCF-4AFB-AFE4-83B9E0D11248}">
      <dgm:prSet/>
      <dgm:spPr/>
      <dgm:t>
        <a:bodyPr/>
        <a:lstStyle/>
        <a:p>
          <a:endParaRPr lang="en-US"/>
        </a:p>
      </dgm:t>
    </dgm:pt>
    <dgm:pt modelId="{58C707C1-BC38-4E6D-953D-67CC128974D2}" type="sibTrans" cxnId="{205BE365-CDCF-4AFB-AFE4-83B9E0D11248}">
      <dgm:prSet/>
      <dgm:spPr/>
      <dgm:t>
        <a:bodyPr/>
        <a:lstStyle/>
        <a:p>
          <a:endParaRPr lang="en-US"/>
        </a:p>
      </dgm:t>
    </dgm:pt>
    <dgm:pt modelId="{AA46B657-12F7-453E-9A64-B9D364391E3D}">
      <dgm:prSet/>
      <dgm:spPr/>
      <dgm:t>
        <a:bodyPr/>
        <a:lstStyle/>
        <a:p>
          <a:r>
            <a:rPr lang="en-US"/>
            <a:t>Political process</a:t>
          </a:r>
        </a:p>
      </dgm:t>
    </dgm:pt>
    <dgm:pt modelId="{D8E5531B-877A-4C9B-B254-2AEAA403457D}" type="parTrans" cxnId="{2C726A45-324A-4FDD-B541-5405EB3C5B19}">
      <dgm:prSet/>
      <dgm:spPr/>
      <dgm:t>
        <a:bodyPr/>
        <a:lstStyle/>
        <a:p>
          <a:endParaRPr lang="en-US"/>
        </a:p>
      </dgm:t>
    </dgm:pt>
    <dgm:pt modelId="{B4F8D11D-EBF4-403D-9371-01384D5F6694}" type="sibTrans" cxnId="{2C726A45-324A-4FDD-B541-5405EB3C5B19}">
      <dgm:prSet/>
      <dgm:spPr/>
      <dgm:t>
        <a:bodyPr/>
        <a:lstStyle/>
        <a:p>
          <a:endParaRPr lang="en-US"/>
        </a:p>
      </dgm:t>
    </dgm:pt>
    <dgm:pt modelId="{7787C997-95D7-468D-AFDD-1653D7A63748}" type="pres">
      <dgm:prSet presAssocID="{6BE75E4A-3D16-437E-8157-70965E24E5CD}" presName="root" presStyleCnt="0">
        <dgm:presLayoutVars>
          <dgm:dir/>
          <dgm:resizeHandles val="exact"/>
        </dgm:presLayoutVars>
      </dgm:prSet>
      <dgm:spPr/>
    </dgm:pt>
    <dgm:pt modelId="{8C0B69D8-A49A-40D9-8784-24762462440E}" type="pres">
      <dgm:prSet presAssocID="{B8633C98-C92C-4DCA-A9C7-F20103FD5C68}" presName="compNode" presStyleCnt="0"/>
      <dgm:spPr/>
    </dgm:pt>
    <dgm:pt modelId="{123EA782-D3E3-4466-AC2D-99C0C97DB2AC}" type="pres">
      <dgm:prSet presAssocID="{B8633C98-C92C-4DCA-A9C7-F20103FD5C68}" presName="bgRect" presStyleLbl="bgShp" presStyleIdx="0" presStyleCnt="3"/>
      <dgm:spPr/>
    </dgm:pt>
    <dgm:pt modelId="{DA6C8DDA-2898-4D08-8F6F-595EF88A41A7}" type="pres">
      <dgm:prSet presAssocID="{B8633C98-C92C-4DCA-A9C7-F20103FD5C6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14F8A1D9-B384-4F41-81E1-9ADDCB4B42C9}" type="pres">
      <dgm:prSet presAssocID="{B8633C98-C92C-4DCA-A9C7-F20103FD5C68}" presName="spaceRect" presStyleCnt="0"/>
      <dgm:spPr/>
    </dgm:pt>
    <dgm:pt modelId="{0A30EB04-5F43-433D-892B-ECB2928BE761}" type="pres">
      <dgm:prSet presAssocID="{B8633C98-C92C-4DCA-A9C7-F20103FD5C68}" presName="parTx" presStyleLbl="revTx" presStyleIdx="0" presStyleCnt="3">
        <dgm:presLayoutVars>
          <dgm:chMax val="0"/>
          <dgm:chPref val="0"/>
        </dgm:presLayoutVars>
      </dgm:prSet>
      <dgm:spPr/>
    </dgm:pt>
    <dgm:pt modelId="{730D6CFB-3B3F-4B0B-8B18-7D5072917339}" type="pres">
      <dgm:prSet presAssocID="{77FD2BCD-16AD-435C-A1B6-A85889200A62}" presName="sibTrans" presStyleCnt="0"/>
      <dgm:spPr/>
    </dgm:pt>
    <dgm:pt modelId="{32E91A01-DE1D-41D5-932B-8E6399F6B1E4}" type="pres">
      <dgm:prSet presAssocID="{7FD7B17E-5BEA-4232-959E-5C2B594C7E01}" presName="compNode" presStyleCnt="0"/>
      <dgm:spPr/>
    </dgm:pt>
    <dgm:pt modelId="{EEFCAF97-BD7E-4DC8-822F-5A19EA8BA6CC}" type="pres">
      <dgm:prSet presAssocID="{7FD7B17E-5BEA-4232-959E-5C2B594C7E01}" presName="bgRect" presStyleLbl="bgShp" presStyleIdx="1" presStyleCnt="3"/>
      <dgm:spPr/>
    </dgm:pt>
    <dgm:pt modelId="{A60223D8-3A7D-4B9B-9E79-D335C680B446}" type="pres">
      <dgm:prSet presAssocID="{7FD7B17E-5BEA-4232-959E-5C2B594C7E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0F408B2D-9A4D-4B76-85BD-D2806ED3CA3A}" type="pres">
      <dgm:prSet presAssocID="{7FD7B17E-5BEA-4232-959E-5C2B594C7E01}" presName="spaceRect" presStyleCnt="0"/>
      <dgm:spPr/>
    </dgm:pt>
    <dgm:pt modelId="{8BE4112E-F351-475A-933A-F7A38ED7DD02}" type="pres">
      <dgm:prSet presAssocID="{7FD7B17E-5BEA-4232-959E-5C2B594C7E01}" presName="parTx" presStyleLbl="revTx" presStyleIdx="1" presStyleCnt="3">
        <dgm:presLayoutVars>
          <dgm:chMax val="0"/>
          <dgm:chPref val="0"/>
        </dgm:presLayoutVars>
      </dgm:prSet>
      <dgm:spPr/>
    </dgm:pt>
    <dgm:pt modelId="{14AF8FD6-B25B-4DB5-B6E4-D3F1614466A3}" type="pres">
      <dgm:prSet presAssocID="{58C707C1-BC38-4E6D-953D-67CC128974D2}" presName="sibTrans" presStyleCnt="0"/>
      <dgm:spPr/>
    </dgm:pt>
    <dgm:pt modelId="{2397A164-54A3-4FFC-ACEA-8DB3963D63C4}" type="pres">
      <dgm:prSet presAssocID="{AA46B657-12F7-453E-9A64-B9D364391E3D}" presName="compNode" presStyleCnt="0"/>
      <dgm:spPr/>
    </dgm:pt>
    <dgm:pt modelId="{7955F9A4-CD6D-440B-BCAF-C5C8059D7CCB}" type="pres">
      <dgm:prSet presAssocID="{AA46B657-12F7-453E-9A64-B9D364391E3D}" presName="bgRect" presStyleLbl="bgShp" presStyleIdx="2" presStyleCnt="3"/>
      <dgm:spPr/>
    </dgm:pt>
    <dgm:pt modelId="{626029B8-7ADE-4A6A-8AC4-35D4E6DFC01A}" type="pres">
      <dgm:prSet presAssocID="{AA46B657-12F7-453E-9A64-B9D364391E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6745B530-67A3-4CB9-9A2D-81DCBABB20C2}" type="pres">
      <dgm:prSet presAssocID="{AA46B657-12F7-453E-9A64-B9D364391E3D}" presName="spaceRect" presStyleCnt="0"/>
      <dgm:spPr/>
    </dgm:pt>
    <dgm:pt modelId="{0954522F-C4FD-4161-A106-CA7CDB024AD8}" type="pres">
      <dgm:prSet presAssocID="{AA46B657-12F7-453E-9A64-B9D364391E3D}" presName="parTx" presStyleLbl="revTx" presStyleIdx="2" presStyleCnt="3">
        <dgm:presLayoutVars>
          <dgm:chMax val="0"/>
          <dgm:chPref val="0"/>
        </dgm:presLayoutVars>
      </dgm:prSet>
      <dgm:spPr/>
    </dgm:pt>
  </dgm:ptLst>
  <dgm:cxnLst>
    <dgm:cxn modelId="{1FC31037-ABBB-4A63-8074-04E92FB80584}" type="presOf" srcId="{7FD7B17E-5BEA-4232-959E-5C2B594C7E01}" destId="{8BE4112E-F351-475A-933A-F7A38ED7DD02}" srcOrd="0" destOrd="0" presId="urn:microsoft.com/office/officeart/2018/2/layout/IconVerticalSolidList"/>
    <dgm:cxn modelId="{37277F61-43ED-4136-8E35-930BBDF957B9}" srcId="{6BE75E4A-3D16-437E-8157-70965E24E5CD}" destId="{B8633C98-C92C-4DCA-A9C7-F20103FD5C68}" srcOrd="0" destOrd="0" parTransId="{F371A3C4-AEFC-4B38-98A5-67A74B5198ED}" sibTransId="{77FD2BCD-16AD-435C-A1B6-A85889200A62}"/>
    <dgm:cxn modelId="{2C726A45-324A-4FDD-B541-5405EB3C5B19}" srcId="{6BE75E4A-3D16-437E-8157-70965E24E5CD}" destId="{AA46B657-12F7-453E-9A64-B9D364391E3D}" srcOrd="2" destOrd="0" parTransId="{D8E5531B-877A-4C9B-B254-2AEAA403457D}" sibTransId="{B4F8D11D-EBF4-403D-9371-01384D5F6694}"/>
    <dgm:cxn modelId="{205BE365-CDCF-4AFB-AFE4-83B9E0D11248}" srcId="{6BE75E4A-3D16-437E-8157-70965E24E5CD}" destId="{7FD7B17E-5BEA-4232-959E-5C2B594C7E01}" srcOrd="1" destOrd="0" parTransId="{95FB4961-53F3-480F-8D97-0CE2F456AD04}" sibTransId="{58C707C1-BC38-4E6D-953D-67CC128974D2}"/>
    <dgm:cxn modelId="{10828EAB-F48F-4294-81CA-8D562469B41F}" type="presOf" srcId="{6BE75E4A-3D16-437E-8157-70965E24E5CD}" destId="{7787C997-95D7-468D-AFDD-1653D7A63748}" srcOrd="0" destOrd="0" presId="urn:microsoft.com/office/officeart/2018/2/layout/IconVerticalSolidList"/>
    <dgm:cxn modelId="{041509BF-0074-456A-8AA1-D154FF225A03}" type="presOf" srcId="{B8633C98-C92C-4DCA-A9C7-F20103FD5C68}" destId="{0A30EB04-5F43-433D-892B-ECB2928BE761}" srcOrd="0" destOrd="0" presId="urn:microsoft.com/office/officeart/2018/2/layout/IconVerticalSolidList"/>
    <dgm:cxn modelId="{EF1F20D6-85DF-4E5D-BB6D-A9042B680463}" type="presOf" srcId="{AA46B657-12F7-453E-9A64-B9D364391E3D}" destId="{0954522F-C4FD-4161-A106-CA7CDB024AD8}" srcOrd="0" destOrd="0" presId="urn:microsoft.com/office/officeart/2018/2/layout/IconVerticalSolidList"/>
    <dgm:cxn modelId="{D9775177-5080-46E1-9BF7-6A19216DD409}" type="presParOf" srcId="{7787C997-95D7-468D-AFDD-1653D7A63748}" destId="{8C0B69D8-A49A-40D9-8784-24762462440E}" srcOrd="0" destOrd="0" presId="urn:microsoft.com/office/officeart/2018/2/layout/IconVerticalSolidList"/>
    <dgm:cxn modelId="{83846148-D0E7-49A5-9600-2F01EAA9A3B3}" type="presParOf" srcId="{8C0B69D8-A49A-40D9-8784-24762462440E}" destId="{123EA782-D3E3-4466-AC2D-99C0C97DB2AC}" srcOrd="0" destOrd="0" presId="urn:microsoft.com/office/officeart/2018/2/layout/IconVerticalSolidList"/>
    <dgm:cxn modelId="{651D6628-F340-4856-BA8C-5BBFC2D059D6}" type="presParOf" srcId="{8C0B69D8-A49A-40D9-8784-24762462440E}" destId="{DA6C8DDA-2898-4D08-8F6F-595EF88A41A7}" srcOrd="1" destOrd="0" presId="urn:microsoft.com/office/officeart/2018/2/layout/IconVerticalSolidList"/>
    <dgm:cxn modelId="{61BEA551-3A6D-433A-88C9-224353890489}" type="presParOf" srcId="{8C0B69D8-A49A-40D9-8784-24762462440E}" destId="{14F8A1D9-B384-4F41-81E1-9ADDCB4B42C9}" srcOrd="2" destOrd="0" presId="urn:microsoft.com/office/officeart/2018/2/layout/IconVerticalSolidList"/>
    <dgm:cxn modelId="{39F7E386-0EDF-431D-A1C7-31D956C743A0}" type="presParOf" srcId="{8C0B69D8-A49A-40D9-8784-24762462440E}" destId="{0A30EB04-5F43-433D-892B-ECB2928BE761}" srcOrd="3" destOrd="0" presId="urn:microsoft.com/office/officeart/2018/2/layout/IconVerticalSolidList"/>
    <dgm:cxn modelId="{A3E66477-C421-480B-AFEF-2D6895524352}" type="presParOf" srcId="{7787C997-95D7-468D-AFDD-1653D7A63748}" destId="{730D6CFB-3B3F-4B0B-8B18-7D5072917339}" srcOrd="1" destOrd="0" presId="urn:microsoft.com/office/officeart/2018/2/layout/IconVerticalSolidList"/>
    <dgm:cxn modelId="{00D8384C-3B1B-45F2-8F04-E8C84616459D}" type="presParOf" srcId="{7787C997-95D7-468D-AFDD-1653D7A63748}" destId="{32E91A01-DE1D-41D5-932B-8E6399F6B1E4}" srcOrd="2" destOrd="0" presId="urn:microsoft.com/office/officeart/2018/2/layout/IconVerticalSolidList"/>
    <dgm:cxn modelId="{79770225-6700-4384-9122-B49FC8EC01D6}" type="presParOf" srcId="{32E91A01-DE1D-41D5-932B-8E6399F6B1E4}" destId="{EEFCAF97-BD7E-4DC8-822F-5A19EA8BA6CC}" srcOrd="0" destOrd="0" presId="urn:microsoft.com/office/officeart/2018/2/layout/IconVerticalSolidList"/>
    <dgm:cxn modelId="{DA30A6F4-A9FA-43AF-818B-8774B8881DD0}" type="presParOf" srcId="{32E91A01-DE1D-41D5-932B-8E6399F6B1E4}" destId="{A60223D8-3A7D-4B9B-9E79-D335C680B446}" srcOrd="1" destOrd="0" presId="urn:microsoft.com/office/officeart/2018/2/layout/IconVerticalSolidList"/>
    <dgm:cxn modelId="{EBEFA942-DCA4-47A4-A900-7363625556FF}" type="presParOf" srcId="{32E91A01-DE1D-41D5-932B-8E6399F6B1E4}" destId="{0F408B2D-9A4D-4B76-85BD-D2806ED3CA3A}" srcOrd="2" destOrd="0" presId="urn:microsoft.com/office/officeart/2018/2/layout/IconVerticalSolidList"/>
    <dgm:cxn modelId="{B6703706-B817-44DD-A8D2-1765F25CE192}" type="presParOf" srcId="{32E91A01-DE1D-41D5-932B-8E6399F6B1E4}" destId="{8BE4112E-F351-475A-933A-F7A38ED7DD02}" srcOrd="3" destOrd="0" presId="urn:microsoft.com/office/officeart/2018/2/layout/IconVerticalSolidList"/>
    <dgm:cxn modelId="{3999019F-6AF5-4921-9DE2-1369FA857CFE}" type="presParOf" srcId="{7787C997-95D7-468D-AFDD-1653D7A63748}" destId="{14AF8FD6-B25B-4DB5-B6E4-D3F1614466A3}" srcOrd="3" destOrd="0" presId="urn:microsoft.com/office/officeart/2018/2/layout/IconVerticalSolidList"/>
    <dgm:cxn modelId="{52082A77-AC2A-4FC8-91BE-A2EC8F18EE03}" type="presParOf" srcId="{7787C997-95D7-468D-AFDD-1653D7A63748}" destId="{2397A164-54A3-4FFC-ACEA-8DB3963D63C4}" srcOrd="4" destOrd="0" presId="urn:microsoft.com/office/officeart/2018/2/layout/IconVerticalSolidList"/>
    <dgm:cxn modelId="{A309A36D-ACD2-4060-A3DD-230C1BDCA40A}" type="presParOf" srcId="{2397A164-54A3-4FFC-ACEA-8DB3963D63C4}" destId="{7955F9A4-CD6D-440B-BCAF-C5C8059D7CCB}" srcOrd="0" destOrd="0" presId="urn:microsoft.com/office/officeart/2018/2/layout/IconVerticalSolidList"/>
    <dgm:cxn modelId="{20F75E87-8EBB-49DC-83EF-5272FAEB4EB3}" type="presParOf" srcId="{2397A164-54A3-4FFC-ACEA-8DB3963D63C4}" destId="{626029B8-7ADE-4A6A-8AC4-35D4E6DFC01A}" srcOrd="1" destOrd="0" presId="urn:microsoft.com/office/officeart/2018/2/layout/IconVerticalSolidList"/>
    <dgm:cxn modelId="{D336BCFB-FE3F-41E8-B826-D27D9A9B94F2}" type="presParOf" srcId="{2397A164-54A3-4FFC-ACEA-8DB3963D63C4}" destId="{6745B530-67A3-4CB9-9A2D-81DCBABB20C2}" srcOrd="2" destOrd="0" presId="urn:microsoft.com/office/officeart/2018/2/layout/IconVerticalSolidList"/>
    <dgm:cxn modelId="{DCA25B94-A111-4D4F-B174-9BDC1AC03610}" type="presParOf" srcId="{2397A164-54A3-4FFC-ACEA-8DB3963D63C4}" destId="{0954522F-C4FD-4161-A106-CA7CDB024AD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C5152F-E60B-488E-9725-29F0194AF7E8}"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249DBE16-EA7A-4E95-96DA-122BBFB23828}">
      <dgm:prSet/>
      <dgm:spPr/>
      <dgm:t>
        <a:bodyPr/>
        <a:lstStyle/>
        <a:p>
          <a:r>
            <a:rPr lang="en-US"/>
            <a:t>Employment</a:t>
          </a:r>
        </a:p>
      </dgm:t>
    </dgm:pt>
    <dgm:pt modelId="{BD6F49DE-6F36-4577-8A79-1B43F5707A86}" type="parTrans" cxnId="{503729C5-A9CD-480E-A1FE-F19FD837551A}">
      <dgm:prSet/>
      <dgm:spPr/>
      <dgm:t>
        <a:bodyPr/>
        <a:lstStyle/>
        <a:p>
          <a:endParaRPr lang="en-US"/>
        </a:p>
      </dgm:t>
    </dgm:pt>
    <dgm:pt modelId="{6A4F6ABC-2271-41FA-8575-452A04663D40}" type="sibTrans" cxnId="{503729C5-A9CD-480E-A1FE-F19FD837551A}">
      <dgm:prSet/>
      <dgm:spPr/>
      <dgm:t>
        <a:bodyPr/>
        <a:lstStyle/>
        <a:p>
          <a:endParaRPr lang="en-US"/>
        </a:p>
      </dgm:t>
    </dgm:pt>
    <dgm:pt modelId="{2D202CD8-2978-4DB0-8602-70C0C9EE38A3}">
      <dgm:prSet/>
      <dgm:spPr/>
      <dgm:t>
        <a:bodyPr/>
        <a:lstStyle/>
        <a:p>
          <a:r>
            <a:rPr lang="en-US" dirty="0"/>
            <a:t>Self-Care</a:t>
          </a:r>
        </a:p>
      </dgm:t>
    </dgm:pt>
    <dgm:pt modelId="{6FEF9B8E-7785-4639-B714-6D99B376DE11}" type="parTrans" cxnId="{AF17BF3D-5760-4B4A-8DAB-2C69C8C6935B}">
      <dgm:prSet/>
      <dgm:spPr/>
      <dgm:t>
        <a:bodyPr/>
        <a:lstStyle/>
        <a:p>
          <a:endParaRPr lang="en-US"/>
        </a:p>
      </dgm:t>
    </dgm:pt>
    <dgm:pt modelId="{01ED8842-0E05-4354-B7AF-B508798EEA7F}" type="sibTrans" cxnId="{AF17BF3D-5760-4B4A-8DAB-2C69C8C6935B}">
      <dgm:prSet/>
      <dgm:spPr/>
      <dgm:t>
        <a:bodyPr/>
        <a:lstStyle/>
        <a:p>
          <a:endParaRPr lang="en-US"/>
        </a:p>
      </dgm:t>
    </dgm:pt>
    <dgm:pt modelId="{E450D9B2-4528-45AF-84BC-57EBD6290EB8}">
      <dgm:prSet/>
      <dgm:spPr/>
      <dgm:t>
        <a:bodyPr/>
        <a:lstStyle/>
        <a:p>
          <a:r>
            <a:rPr lang="en-US"/>
            <a:t>Housing</a:t>
          </a:r>
        </a:p>
      </dgm:t>
    </dgm:pt>
    <dgm:pt modelId="{9A2EF536-1D3F-42BA-B093-F10EAAA1B748}" type="parTrans" cxnId="{33A64613-FB67-4BDB-A821-0D3AAC564CD2}">
      <dgm:prSet/>
      <dgm:spPr/>
      <dgm:t>
        <a:bodyPr/>
        <a:lstStyle/>
        <a:p>
          <a:endParaRPr lang="en-US"/>
        </a:p>
      </dgm:t>
    </dgm:pt>
    <dgm:pt modelId="{26635369-902E-409E-B446-EB43AE2F275D}" type="sibTrans" cxnId="{33A64613-FB67-4BDB-A821-0D3AAC564CD2}">
      <dgm:prSet/>
      <dgm:spPr/>
      <dgm:t>
        <a:bodyPr/>
        <a:lstStyle/>
        <a:p>
          <a:endParaRPr lang="en-US"/>
        </a:p>
      </dgm:t>
    </dgm:pt>
    <dgm:pt modelId="{3C242D33-E426-4E5C-B062-7E3D71BA2BD1}">
      <dgm:prSet/>
      <dgm:spPr/>
      <dgm:t>
        <a:bodyPr/>
        <a:lstStyle/>
        <a:p>
          <a:r>
            <a:rPr lang="en-US" dirty="0"/>
            <a:t>Sexual/Reproductive Health</a:t>
          </a:r>
        </a:p>
      </dgm:t>
    </dgm:pt>
    <dgm:pt modelId="{693FB356-60C2-48FD-957B-EEF17462CC8C}" type="parTrans" cxnId="{0418DE36-CE6E-46BC-9BA1-C9235A259DB0}">
      <dgm:prSet/>
      <dgm:spPr/>
      <dgm:t>
        <a:bodyPr/>
        <a:lstStyle/>
        <a:p>
          <a:endParaRPr lang="en-US"/>
        </a:p>
      </dgm:t>
    </dgm:pt>
    <dgm:pt modelId="{90D2C641-5180-4B28-A08D-EE4952F3CCC8}" type="sibTrans" cxnId="{0418DE36-CE6E-46BC-9BA1-C9235A259DB0}">
      <dgm:prSet/>
      <dgm:spPr/>
      <dgm:t>
        <a:bodyPr/>
        <a:lstStyle/>
        <a:p>
          <a:endParaRPr lang="en-US"/>
        </a:p>
      </dgm:t>
    </dgm:pt>
    <dgm:pt modelId="{1F226407-BC25-4D69-AD9F-054C3578451C}" type="pres">
      <dgm:prSet presAssocID="{7DC5152F-E60B-488E-9725-29F0194AF7E8}" presName="hierChild1" presStyleCnt="0">
        <dgm:presLayoutVars>
          <dgm:orgChart val="1"/>
          <dgm:chPref val="1"/>
          <dgm:dir/>
          <dgm:animOne val="branch"/>
          <dgm:animLvl val="lvl"/>
          <dgm:resizeHandles/>
        </dgm:presLayoutVars>
      </dgm:prSet>
      <dgm:spPr/>
    </dgm:pt>
    <dgm:pt modelId="{880AC19F-D74D-4ABE-9EA2-0B60C73CC62E}" type="pres">
      <dgm:prSet presAssocID="{249DBE16-EA7A-4E95-96DA-122BBFB23828}" presName="hierRoot1" presStyleCnt="0">
        <dgm:presLayoutVars>
          <dgm:hierBranch val="init"/>
        </dgm:presLayoutVars>
      </dgm:prSet>
      <dgm:spPr/>
    </dgm:pt>
    <dgm:pt modelId="{D6215DBF-AC82-4A64-86D7-51B33BF86F8C}" type="pres">
      <dgm:prSet presAssocID="{249DBE16-EA7A-4E95-96DA-122BBFB23828}" presName="rootComposite1" presStyleCnt="0"/>
      <dgm:spPr/>
    </dgm:pt>
    <dgm:pt modelId="{02DEEF6E-851C-4749-9AA7-DF68F69BCB0C}" type="pres">
      <dgm:prSet presAssocID="{249DBE16-EA7A-4E95-96DA-122BBFB23828}" presName="rootText1" presStyleLbl="node0" presStyleIdx="0" presStyleCnt="4">
        <dgm:presLayoutVars>
          <dgm:chPref val="3"/>
        </dgm:presLayoutVars>
      </dgm:prSet>
      <dgm:spPr/>
    </dgm:pt>
    <dgm:pt modelId="{52197B18-F816-48A2-A990-0A66B0C1FEF8}" type="pres">
      <dgm:prSet presAssocID="{249DBE16-EA7A-4E95-96DA-122BBFB23828}" presName="rootConnector1" presStyleLbl="node1" presStyleIdx="0" presStyleCnt="0"/>
      <dgm:spPr/>
    </dgm:pt>
    <dgm:pt modelId="{A8653BC7-CD01-4C40-9439-DBA5871D8F73}" type="pres">
      <dgm:prSet presAssocID="{249DBE16-EA7A-4E95-96DA-122BBFB23828}" presName="hierChild2" presStyleCnt="0"/>
      <dgm:spPr/>
    </dgm:pt>
    <dgm:pt modelId="{538C028F-222F-417C-B083-7AEB5AC21B63}" type="pres">
      <dgm:prSet presAssocID="{249DBE16-EA7A-4E95-96DA-122BBFB23828}" presName="hierChild3" presStyleCnt="0"/>
      <dgm:spPr/>
    </dgm:pt>
    <dgm:pt modelId="{10502C92-F288-4E7B-A225-777D24DFDE0F}" type="pres">
      <dgm:prSet presAssocID="{2D202CD8-2978-4DB0-8602-70C0C9EE38A3}" presName="hierRoot1" presStyleCnt="0">
        <dgm:presLayoutVars>
          <dgm:hierBranch val="init"/>
        </dgm:presLayoutVars>
      </dgm:prSet>
      <dgm:spPr/>
    </dgm:pt>
    <dgm:pt modelId="{52B5835E-92A2-4A0F-B8AC-EBD43508509F}" type="pres">
      <dgm:prSet presAssocID="{2D202CD8-2978-4DB0-8602-70C0C9EE38A3}" presName="rootComposite1" presStyleCnt="0"/>
      <dgm:spPr/>
    </dgm:pt>
    <dgm:pt modelId="{E96037A6-A9E5-442B-BA8E-DCFF91AE3C1B}" type="pres">
      <dgm:prSet presAssocID="{2D202CD8-2978-4DB0-8602-70C0C9EE38A3}" presName="rootText1" presStyleLbl="node0" presStyleIdx="1" presStyleCnt="4">
        <dgm:presLayoutVars>
          <dgm:chPref val="3"/>
        </dgm:presLayoutVars>
      </dgm:prSet>
      <dgm:spPr/>
    </dgm:pt>
    <dgm:pt modelId="{0FBFD49A-488C-48A2-A9A2-88B77C4BC552}" type="pres">
      <dgm:prSet presAssocID="{2D202CD8-2978-4DB0-8602-70C0C9EE38A3}" presName="rootConnector1" presStyleLbl="node1" presStyleIdx="0" presStyleCnt="0"/>
      <dgm:spPr/>
    </dgm:pt>
    <dgm:pt modelId="{C9A208E9-DBE6-4FAF-9427-9CB61F2AD811}" type="pres">
      <dgm:prSet presAssocID="{2D202CD8-2978-4DB0-8602-70C0C9EE38A3}" presName="hierChild2" presStyleCnt="0"/>
      <dgm:spPr/>
    </dgm:pt>
    <dgm:pt modelId="{345397F0-3263-4881-9BDE-E1CE8C68ADB8}" type="pres">
      <dgm:prSet presAssocID="{2D202CD8-2978-4DB0-8602-70C0C9EE38A3}" presName="hierChild3" presStyleCnt="0"/>
      <dgm:spPr/>
    </dgm:pt>
    <dgm:pt modelId="{48EBBE32-336C-4948-A37A-E869CD6ADC94}" type="pres">
      <dgm:prSet presAssocID="{E450D9B2-4528-45AF-84BC-57EBD6290EB8}" presName="hierRoot1" presStyleCnt="0">
        <dgm:presLayoutVars>
          <dgm:hierBranch val="init"/>
        </dgm:presLayoutVars>
      </dgm:prSet>
      <dgm:spPr/>
    </dgm:pt>
    <dgm:pt modelId="{7DC6C24A-9503-4DE2-8042-F0AB47E3302B}" type="pres">
      <dgm:prSet presAssocID="{E450D9B2-4528-45AF-84BC-57EBD6290EB8}" presName="rootComposite1" presStyleCnt="0"/>
      <dgm:spPr/>
    </dgm:pt>
    <dgm:pt modelId="{45426F71-D326-4674-9C95-EB5932BF9681}" type="pres">
      <dgm:prSet presAssocID="{E450D9B2-4528-45AF-84BC-57EBD6290EB8}" presName="rootText1" presStyleLbl="node0" presStyleIdx="2" presStyleCnt="4">
        <dgm:presLayoutVars>
          <dgm:chPref val="3"/>
        </dgm:presLayoutVars>
      </dgm:prSet>
      <dgm:spPr/>
    </dgm:pt>
    <dgm:pt modelId="{74A9B122-DBCB-4CF9-BC3B-6FD330E84D01}" type="pres">
      <dgm:prSet presAssocID="{E450D9B2-4528-45AF-84BC-57EBD6290EB8}" presName="rootConnector1" presStyleLbl="node1" presStyleIdx="0" presStyleCnt="0"/>
      <dgm:spPr/>
    </dgm:pt>
    <dgm:pt modelId="{EF717849-A9C7-4B7C-9D43-80171F3F9CFE}" type="pres">
      <dgm:prSet presAssocID="{E450D9B2-4528-45AF-84BC-57EBD6290EB8}" presName="hierChild2" presStyleCnt="0"/>
      <dgm:spPr/>
    </dgm:pt>
    <dgm:pt modelId="{C8D1B4F2-F403-4092-92B2-0936CF895FC4}" type="pres">
      <dgm:prSet presAssocID="{E450D9B2-4528-45AF-84BC-57EBD6290EB8}" presName="hierChild3" presStyleCnt="0"/>
      <dgm:spPr/>
    </dgm:pt>
    <dgm:pt modelId="{9C993358-28E3-4971-8419-4B9E17582539}" type="pres">
      <dgm:prSet presAssocID="{3C242D33-E426-4E5C-B062-7E3D71BA2BD1}" presName="hierRoot1" presStyleCnt="0">
        <dgm:presLayoutVars>
          <dgm:hierBranch val="init"/>
        </dgm:presLayoutVars>
      </dgm:prSet>
      <dgm:spPr/>
    </dgm:pt>
    <dgm:pt modelId="{D8020849-5F94-478B-BE08-47DAD427883E}" type="pres">
      <dgm:prSet presAssocID="{3C242D33-E426-4E5C-B062-7E3D71BA2BD1}" presName="rootComposite1" presStyleCnt="0"/>
      <dgm:spPr/>
    </dgm:pt>
    <dgm:pt modelId="{4AC5BDE9-6037-407F-9B13-21F91D78BF88}" type="pres">
      <dgm:prSet presAssocID="{3C242D33-E426-4E5C-B062-7E3D71BA2BD1}" presName="rootText1" presStyleLbl="node0" presStyleIdx="3" presStyleCnt="4">
        <dgm:presLayoutVars>
          <dgm:chPref val="3"/>
        </dgm:presLayoutVars>
      </dgm:prSet>
      <dgm:spPr/>
    </dgm:pt>
    <dgm:pt modelId="{8CD0463B-E9B8-4CE1-BB8E-F2C6D3B757FF}" type="pres">
      <dgm:prSet presAssocID="{3C242D33-E426-4E5C-B062-7E3D71BA2BD1}" presName="rootConnector1" presStyleLbl="node1" presStyleIdx="0" presStyleCnt="0"/>
      <dgm:spPr/>
    </dgm:pt>
    <dgm:pt modelId="{C0F26671-470F-498F-B1EF-416C5350F517}" type="pres">
      <dgm:prSet presAssocID="{3C242D33-E426-4E5C-B062-7E3D71BA2BD1}" presName="hierChild2" presStyleCnt="0"/>
      <dgm:spPr/>
    </dgm:pt>
    <dgm:pt modelId="{06CCC974-3C17-423E-8F64-3944394ABD6F}" type="pres">
      <dgm:prSet presAssocID="{3C242D33-E426-4E5C-B062-7E3D71BA2BD1}" presName="hierChild3" presStyleCnt="0"/>
      <dgm:spPr/>
    </dgm:pt>
  </dgm:ptLst>
  <dgm:cxnLst>
    <dgm:cxn modelId="{33A64613-FB67-4BDB-A821-0D3AAC564CD2}" srcId="{7DC5152F-E60B-488E-9725-29F0194AF7E8}" destId="{E450D9B2-4528-45AF-84BC-57EBD6290EB8}" srcOrd="2" destOrd="0" parTransId="{9A2EF536-1D3F-42BA-B093-F10EAAA1B748}" sibTransId="{26635369-902E-409E-B446-EB43AE2F275D}"/>
    <dgm:cxn modelId="{CAFF8434-3F0B-49A4-87EB-F2ADB54AC54B}" type="presOf" srcId="{E450D9B2-4528-45AF-84BC-57EBD6290EB8}" destId="{74A9B122-DBCB-4CF9-BC3B-6FD330E84D01}" srcOrd="1" destOrd="0" presId="urn:microsoft.com/office/officeart/2005/8/layout/orgChart1"/>
    <dgm:cxn modelId="{0418DE36-CE6E-46BC-9BA1-C9235A259DB0}" srcId="{7DC5152F-E60B-488E-9725-29F0194AF7E8}" destId="{3C242D33-E426-4E5C-B062-7E3D71BA2BD1}" srcOrd="3" destOrd="0" parTransId="{693FB356-60C2-48FD-957B-EEF17462CC8C}" sibTransId="{90D2C641-5180-4B28-A08D-EE4952F3CCC8}"/>
    <dgm:cxn modelId="{AF17BF3D-5760-4B4A-8DAB-2C69C8C6935B}" srcId="{7DC5152F-E60B-488E-9725-29F0194AF7E8}" destId="{2D202CD8-2978-4DB0-8602-70C0C9EE38A3}" srcOrd="1" destOrd="0" parTransId="{6FEF9B8E-7785-4639-B714-6D99B376DE11}" sibTransId="{01ED8842-0E05-4354-B7AF-B508798EEA7F}"/>
    <dgm:cxn modelId="{3AEDAF60-375A-44BF-A201-56CB61532F46}" type="presOf" srcId="{249DBE16-EA7A-4E95-96DA-122BBFB23828}" destId="{52197B18-F816-48A2-A990-0A66B0C1FEF8}" srcOrd="1" destOrd="0" presId="urn:microsoft.com/office/officeart/2005/8/layout/orgChart1"/>
    <dgm:cxn modelId="{D569E541-E2C6-4756-BC22-7532D487146D}" type="presOf" srcId="{2D202CD8-2978-4DB0-8602-70C0C9EE38A3}" destId="{0FBFD49A-488C-48A2-A9A2-88B77C4BC552}" srcOrd="1" destOrd="0" presId="urn:microsoft.com/office/officeart/2005/8/layout/orgChart1"/>
    <dgm:cxn modelId="{36CDDA6A-E792-485A-AABD-18BB4DF3394B}" type="presOf" srcId="{3C242D33-E426-4E5C-B062-7E3D71BA2BD1}" destId="{4AC5BDE9-6037-407F-9B13-21F91D78BF88}" srcOrd="0" destOrd="0" presId="urn:microsoft.com/office/officeart/2005/8/layout/orgChart1"/>
    <dgm:cxn modelId="{AC6F0F4F-4B11-4657-842E-8334FEA1EAB0}" type="presOf" srcId="{3C242D33-E426-4E5C-B062-7E3D71BA2BD1}" destId="{8CD0463B-E9B8-4CE1-BB8E-F2C6D3B757FF}" srcOrd="1" destOrd="0" presId="urn:microsoft.com/office/officeart/2005/8/layout/orgChart1"/>
    <dgm:cxn modelId="{E4F437BF-D032-4900-9C37-3FBDEA077F35}" type="presOf" srcId="{E450D9B2-4528-45AF-84BC-57EBD6290EB8}" destId="{45426F71-D326-4674-9C95-EB5932BF9681}" srcOrd="0" destOrd="0" presId="urn:microsoft.com/office/officeart/2005/8/layout/orgChart1"/>
    <dgm:cxn modelId="{503729C5-A9CD-480E-A1FE-F19FD837551A}" srcId="{7DC5152F-E60B-488E-9725-29F0194AF7E8}" destId="{249DBE16-EA7A-4E95-96DA-122BBFB23828}" srcOrd="0" destOrd="0" parTransId="{BD6F49DE-6F36-4577-8A79-1B43F5707A86}" sibTransId="{6A4F6ABC-2271-41FA-8575-452A04663D40}"/>
    <dgm:cxn modelId="{47C5FFC7-E5F7-406C-848C-F12D880ECB4F}" type="presOf" srcId="{7DC5152F-E60B-488E-9725-29F0194AF7E8}" destId="{1F226407-BC25-4D69-AD9F-054C3578451C}" srcOrd="0" destOrd="0" presId="urn:microsoft.com/office/officeart/2005/8/layout/orgChart1"/>
    <dgm:cxn modelId="{FAC7C4DC-F7D2-4A16-BC6A-80EB3600DFBF}" type="presOf" srcId="{249DBE16-EA7A-4E95-96DA-122BBFB23828}" destId="{02DEEF6E-851C-4749-9AA7-DF68F69BCB0C}" srcOrd="0" destOrd="0" presId="urn:microsoft.com/office/officeart/2005/8/layout/orgChart1"/>
    <dgm:cxn modelId="{06A84FF4-4A5C-4F39-9673-FE79AFD52B68}" type="presOf" srcId="{2D202CD8-2978-4DB0-8602-70C0C9EE38A3}" destId="{E96037A6-A9E5-442B-BA8E-DCFF91AE3C1B}" srcOrd="0" destOrd="0" presId="urn:microsoft.com/office/officeart/2005/8/layout/orgChart1"/>
    <dgm:cxn modelId="{98C3C02F-952F-42CE-9501-0BFDE12EB2C2}" type="presParOf" srcId="{1F226407-BC25-4D69-AD9F-054C3578451C}" destId="{880AC19F-D74D-4ABE-9EA2-0B60C73CC62E}" srcOrd="0" destOrd="0" presId="urn:microsoft.com/office/officeart/2005/8/layout/orgChart1"/>
    <dgm:cxn modelId="{1F77C534-7914-4AFC-A46F-2D6B15CD7111}" type="presParOf" srcId="{880AC19F-D74D-4ABE-9EA2-0B60C73CC62E}" destId="{D6215DBF-AC82-4A64-86D7-51B33BF86F8C}" srcOrd="0" destOrd="0" presId="urn:microsoft.com/office/officeart/2005/8/layout/orgChart1"/>
    <dgm:cxn modelId="{C1F06D5B-930C-4C47-AB77-E0803438D6FA}" type="presParOf" srcId="{D6215DBF-AC82-4A64-86D7-51B33BF86F8C}" destId="{02DEEF6E-851C-4749-9AA7-DF68F69BCB0C}" srcOrd="0" destOrd="0" presId="urn:microsoft.com/office/officeart/2005/8/layout/orgChart1"/>
    <dgm:cxn modelId="{2DB8A3A3-1155-439C-B401-4D8CA2636D70}" type="presParOf" srcId="{D6215DBF-AC82-4A64-86D7-51B33BF86F8C}" destId="{52197B18-F816-48A2-A990-0A66B0C1FEF8}" srcOrd="1" destOrd="0" presId="urn:microsoft.com/office/officeart/2005/8/layout/orgChart1"/>
    <dgm:cxn modelId="{7AD339FC-E3B6-4C87-89C6-2A42891F7E97}" type="presParOf" srcId="{880AC19F-D74D-4ABE-9EA2-0B60C73CC62E}" destId="{A8653BC7-CD01-4C40-9439-DBA5871D8F73}" srcOrd="1" destOrd="0" presId="urn:microsoft.com/office/officeart/2005/8/layout/orgChart1"/>
    <dgm:cxn modelId="{ED4DE348-2491-4367-98F7-FD409F3F2894}" type="presParOf" srcId="{880AC19F-D74D-4ABE-9EA2-0B60C73CC62E}" destId="{538C028F-222F-417C-B083-7AEB5AC21B63}" srcOrd="2" destOrd="0" presId="urn:microsoft.com/office/officeart/2005/8/layout/orgChart1"/>
    <dgm:cxn modelId="{0BD60D0C-6EB0-4A0B-B3ED-00AC5B69CFBC}" type="presParOf" srcId="{1F226407-BC25-4D69-AD9F-054C3578451C}" destId="{10502C92-F288-4E7B-A225-777D24DFDE0F}" srcOrd="1" destOrd="0" presId="urn:microsoft.com/office/officeart/2005/8/layout/orgChart1"/>
    <dgm:cxn modelId="{853AFA00-7590-457A-8A14-B6733F7C7D37}" type="presParOf" srcId="{10502C92-F288-4E7B-A225-777D24DFDE0F}" destId="{52B5835E-92A2-4A0F-B8AC-EBD43508509F}" srcOrd="0" destOrd="0" presId="urn:microsoft.com/office/officeart/2005/8/layout/orgChart1"/>
    <dgm:cxn modelId="{2AC7561A-23C2-4ADE-8E12-90D38501D4C9}" type="presParOf" srcId="{52B5835E-92A2-4A0F-B8AC-EBD43508509F}" destId="{E96037A6-A9E5-442B-BA8E-DCFF91AE3C1B}" srcOrd="0" destOrd="0" presId="urn:microsoft.com/office/officeart/2005/8/layout/orgChart1"/>
    <dgm:cxn modelId="{A704AD43-9C6F-46A4-8332-D26066B7FAF6}" type="presParOf" srcId="{52B5835E-92A2-4A0F-B8AC-EBD43508509F}" destId="{0FBFD49A-488C-48A2-A9A2-88B77C4BC552}" srcOrd="1" destOrd="0" presId="urn:microsoft.com/office/officeart/2005/8/layout/orgChart1"/>
    <dgm:cxn modelId="{5C8DE948-7D33-412A-93FA-CE266D20ED37}" type="presParOf" srcId="{10502C92-F288-4E7B-A225-777D24DFDE0F}" destId="{C9A208E9-DBE6-4FAF-9427-9CB61F2AD811}" srcOrd="1" destOrd="0" presId="urn:microsoft.com/office/officeart/2005/8/layout/orgChart1"/>
    <dgm:cxn modelId="{D8EBD32B-DE12-498B-94C7-CC28249E0FDD}" type="presParOf" srcId="{10502C92-F288-4E7B-A225-777D24DFDE0F}" destId="{345397F0-3263-4881-9BDE-E1CE8C68ADB8}" srcOrd="2" destOrd="0" presId="urn:microsoft.com/office/officeart/2005/8/layout/orgChart1"/>
    <dgm:cxn modelId="{4614902F-13E4-433B-A41E-F7C2D5DEBECA}" type="presParOf" srcId="{1F226407-BC25-4D69-AD9F-054C3578451C}" destId="{48EBBE32-336C-4948-A37A-E869CD6ADC94}" srcOrd="2" destOrd="0" presId="urn:microsoft.com/office/officeart/2005/8/layout/orgChart1"/>
    <dgm:cxn modelId="{94DE3616-6EF6-44C1-9577-4C103A6B6051}" type="presParOf" srcId="{48EBBE32-336C-4948-A37A-E869CD6ADC94}" destId="{7DC6C24A-9503-4DE2-8042-F0AB47E3302B}" srcOrd="0" destOrd="0" presId="urn:microsoft.com/office/officeart/2005/8/layout/orgChart1"/>
    <dgm:cxn modelId="{84F3EEF8-5CDD-4917-B7AB-3D2C8B856997}" type="presParOf" srcId="{7DC6C24A-9503-4DE2-8042-F0AB47E3302B}" destId="{45426F71-D326-4674-9C95-EB5932BF9681}" srcOrd="0" destOrd="0" presId="urn:microsoft.com/office/officeart/2005/8/layout/orgChart1"/>
    <dgm:cxn modelId="{64152DC5-E9E9-4F03-980F-01C098FEE97C}" type="presParOf" srcId="{7DC6C24A-9503-4DE2-8042-F0AB47E3302B}" destId="{74A9B122-DBCB-4CF9-BC3B-6FD330E84D01}" srcOrd="1" destOrd="0" presId="urn:microsoft.com/office/officeart/2005/8/layout/orgChart1"/>
    <dgm:cxn modelId="{EAD3329A-8114-46F4-A1C5-7C0F0442EAD9}" type="presParOf" srcId="{48EBBE32-336C-4948-A37A-E869CD6ADC94}" destId="{EF717849-A9C7-4B7C-9D43-80171F3F9CFE}" srcOrd="1" destOrd="0" presId="urn:microsoft.com/office/officeart/2005/8/layout/orgChart1"/>
    <dgm:cxn modelId="{C5E4BF2C-72BB-4102-90D7-77F537F3978D}" type="presParOf" srcId="{48EBBE32-336C-4948-A37A-E869CD6ADC94}" destId="{C8D1B4F2-F403-4092-92B2-0936CF895FC4}" srcOrd="2" destOrd="0" presId="urn:microsoft.com/office/officeart/2005/8/layout/orgChart1"/>
    <dgm:cxn modelId="{426FC8B7-C072-4EC8-964C-8D817968C913}" type="presParOf" srcId="{1F226407-BC25-4D69-AD9F-054C3578451C}" destId="{9C993358-28E3-4971-8419-4B9E17582539}" srcOrd="3" destOrd="0" presId="urn:microsoft.com/office/officeart/2005/8/layout/orgChart1"/>
    <dgm:cxn modelId="{283FD7C5-9D86-4F18-84F8-0B44B05692B0}" type="presParOf" srcId="{9C993358-28E3-4971-8419-4B9E17582539}" destId="{D8020849-5F94-478B-BE08-47DAD427883E}" srcOrd="0" destOrd="0" presId="urn:microsoft.com/office/officeart/2005/8/layout/orgChart1"/>
    <dgm:cxn modelId="{4C62D742-BCD5-4ED4-B6CC-941B8A22AF84}" type="presParOf" srcId="{D8020849-5F94-478B-BE08-47DAD427883E}" destId="{4AC5BDE9-6037-407F-9B13-21F91D78BF88}" srcOrd="0" destOrd="0" presId="urn:microsoft.com/office/officeart/2005/8/layout/orgChart1"/>
    <dgm:cxn modelId="{AF9E557B-66CD-43F7-812E-2DB2EE196578}" type="presParOf" srcId="{D8020849-5F94-478B-BE08-47DAD427883E}" destId="{8CD0463B-E9B8-4CE1-BB8E-F2C6D3B757FF}" srcOrd="1" destOrd="0" presId="urn:microsoft.com/office/officeart/2005/8/layout/orgChart1"/>
    <dgm:cxn modelId="{B57506BF-BC56-4FF2-91C6-04234AEAD7FC}" type="presParOf" srcId="{9C993358-28E3-4971-8419-4B9E17582539}" destId="{C0F26671-470F-498F-B1EF-416C5350F517}" srcOrd="1" destOrd="0" presId="urn:microsoft.com/office/officeart/2005/8/layout/orgChart1"/>
    <dgm:cxn modelId="{080BFA2F-F3E7-4619-BC99-D1FEE54EC3B8}" type="presParOf" srcId="{9C993358-28E3-4971-8419-4B9E17582539}" destId="{06CCC974-3C17-423E-8F64-3944394ABD6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0FFA8C-2E7C-4A32-8DA8-5272E6BA82C9}"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CDF67018-A564-45B5-A552-96644928B711}">
      <dgm:prSet/>
      <dgm:spPr/>
      <dgm:t>
        <a:bodyPr/>
        <a:lstStyle/>
        <a:p>
          <a:r>
            <a:rPr lang="en-US" dirty="0">
              <a:solidFill>
                <a:schemeClr val="bg1"/>
              </a:solidFill>
              <a:latin typeface="Arial" panose="020B0604020202020204" pitchFamily="34" charset="0"/>
              <a:cs typeface="Arial" panose="020B0604020202020204" pitchFamily="34" charset="0"/>
            </a:rPr>
            <a:t>“Employment for wages contributes to individual economic and social well-being, is linked to positive health outcomes, is a gateway to health insurance, and is a factor in quality of life.”</a:t>
          </a:r>
        </a:p>
      </dgm:t>
    </dgm:pt>
    <dgm:pt modelId="{BDB22923-425E-473B-8AC8-0AAE81295FB8}" type="parTrans" cxnId="{021EAAF5-FFEB-4B70-B4ED-7B889CD4A002}">
      <dgm:prSet/>
      <dgm:spPr/>
      <dgm:t>
        <a:bodyPr/>
        <a:lstStyle/>
        <a:p>
          <a:endParaRPr lang="en-US"/>
        </a:p>
      </dgm:t>
    </dgm:pt>
    <dgm:pt modelId="{A1DF9313-01BB-4A80-80D8-F8D42BF8379E}" type="sibTrans" cxnId="{021EAAF5-FFEB-4B70-B4ED-7B889CD4A002}">
      <dgm:prSet/>
      <dgm:spPr/>
      <dgm:t>
        <a:bodyPr/>
        <a:lstStyle/>
        <a:p>
          <a:endParaRPr lang="en-US"/>
        </a:p>
      </dgm:t>
    </dgm:pt>
    <dgm:pt modelId="{F846CDC2-671A-4A68-83B7-1B515140C3E2}" type="pres">
      <dgm:prSet presAssocID="{C90FFA8C-2E7C-4A32-8DA8-5272E6BA82C9}" presName="linear" presStyleCnt="0">
        <dgm:presLayoutVars>
          <dgm:animLvl val="lvl"/>
          <dgm:resizeHandles val="exact"/>
        </dgm:presLayoutVars>
      </dgm:prSet>
      <dgm:spPr/>
    </dgm:pt>
    <dgm:pt modelId="{842E6ABD-35AD-4917-89B8-CF65A417D747}" type="pres">
      <dgm:prSet presAssocID="{CDF67018-A564-45B5-A552-96644928B711}" presName="parentText" presStyleLbl="node1" presStyleIdx="0" presStyleCnt="1">
        <dgm:presLayoutVars>
          <dgm:chMax val="0"/>
          <dgm:bulletEnabled val="1"/>
        </dgm:presLayoutVars>
      </dgm:prSet>
      <dgm:spPr/>
    </dgm:pt>
  </dgm:ptLst>
  <dgm:cxnLst>
    <dgm:cxn modelId="{765B84B4-A2BD-4391-A007-3D6C0327BE46}" type="presOf" srcId="{CDF67018-A564-45B5-A552-96644928B711}" destId="{842E6ABD-35AD-4917-89B8-CF65A417D747}" srcOrd="0" destOrd="0" presId="urn:microsoft.com/office/officeart/2005/8/layout/vList2"/>
    <dgm:cxn modelId="{46017DE7-53EA-4843-B8AD-21C29A089637}" type="presOf" srcId="{C90FFA8C-2E7C-4A32-8DA8-5272E6BA82C9}" destId="{F846CDC2-671A-4A68-83B7-1B515140C3E2}" srcOrd="0" destOrd="0" presId="urn:microsoft.com/office/officeart/2005/8/layout/vList2"/>
    <dgm:cxn modelId="{021EAAF5-FFEB-4B70-B4ED-7B889CD4A002}" srcId="{C90FFA8C-2E7C-4A32-8DA8-5272E6BA82C9}" destId="{CDF67018-A564-45B5-A552-96644928B711}" srcOrd="0" destOrd="0" parTransId="{BDB22923-425E-473B-8AC8-0AAE81295FB8}" sibTransId="{A1DF9313-01BB-4A80-80D8-F8D42BF8379E}"/>
    <dgm:cxn modelId="{B9F059BC-4EF8-47FA-BA7C-48872CE214E3}" type="presParOf" srcId="{F846CDC2-671A-4A68-83B7-1B515140C3E2}" destId="{842E6ABD-35AD-4917-89B8-CF65A417D74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0BC4E-36A6-4668-96EB-2A0098851103}">
      <dsp:nvSpPr>
        <dsp:cNvPr id="0" name=""/>
        <dsp:cNvSpPr/>
      </dsp:nvSpPr>
      <dsp:spPr>
        <a:xfrm>
          <a:off x="0" y="437827"/>
          <a:ext cx="2699633" cy="17142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699FBE-8EB2-46CD-B913-A7C3DE2B1071}">
      <dsp:nvSpPr>
        <dsp:cNvPr id="0" name=""/>
        <dsp:cNvSpPr/>
      </dsp:nvSpPr>
      <dsp:spPr>
        <a:xfrm>
          <a:off x="299959" y="722788"/>
          <a:ext cx="2699633" cy="17142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Term coined by Australian sociologist Judy Singer in her 1998 thesis</a:t>
          </a:r>
        </a:p>
      </dsp:txBody>
      <dsp:txXfrm>
        <a:off x="350168" y="772997"/>
        <a:ext cx="2599215" cy="1613849"/>
      </dsp:txXfrm>
    </dsp:sp>
    <dsp:sp modelId="{DD42C723-F14E-4436-B263-CE85C2AEEC40}">
      <dsp:nvSpPr>
        <dsp:cNvPr id="0" name=""/>
        <dsp:cNvSpPr/>
      </dsp:nvSpPr>
      <dsp:spPr>
        <a:xfrm>
          <a:off x="3299552" y="437827"/>
          <a:ext cx="2699633" cy="17142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856E2C-7C43-41AC-A579-0E162843AD0F}">
      <dsp:nvSpPr>
        <dsp:cNvPr id="0" name=""/>
        <dsp:cNvSpPr/>
      </dsp:nvSpPr>
      <dsp:spPr>
        <a:xfrm>
          <a:off x="3599511" y="722788"/>
          <a:ext cx="2699633" cy="17142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 term refers to the different way that people’s brains work including Autism, ADHD, etc.</a:t>
          </a:r>
        </a:p>
      </dsp:txBody>
      <dsp:txXfrm>
        <a:off x="3649720" y="772997"/>
        <a:ext cx="2599215" cy="1613849"/>
      </dsp:txXfrm>
    </dsp:sp>
    <dsp:sp modelId="{62B44FE9-1820-4631-97C4-112EC376DDDF}">
      <dsp:nvSpPr>
        <dsp:cNvPr id="0" name=""/>
        <dsp:cNvSpPr/>
      </dsp:nvSpPr>
      <dsp:spPr>
        <a:xfrm>
          <a:off x="6599104" y="437827"/>
          <a:ext cx="2699633" cy="17142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4F71E1-3F3A-4B9C-AAD5-68CAF08E92B3}">
      <dsp:nvSpPr>
        <dsp:cNvPr id="0" name=""/>
        <dsp:cNvSpPr/>
      </dsp:nvSpPr>
      <dsp:spPr>
        <a:xfrm>
          <a:off x="6899063" y="722788"/>
          <a:ext cx="2699633" cy="17142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It was intended by Singer to be both a scientific and political term </a:t>
          </a:r>
        </a:p>
      </dsp:txBody>
      <dsp:txXfrm>
        <a:off x="6949272" y="772997"/>
        <a:ext cx="2599215" cy="16138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9D374-54FF-4AB5-BCB1-06AFCA0DEF08}">
      <dsp:nvSpPr>
        <dsp:cNvPr id="0" name=""/>
        <dsp:cNvSpPr/>
      </dsp:nvSpPr>
      <dsp:spPr>
        <a:xfrm>
          <a:off x="0" y="52488"/>
          <a:ext cx="5912669" cy="1216800"/>
        </a:xfrm>
        <a:prstGeom prst="roundRec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Women</a:t>
          </a:r>
        </a:p>
      </dsp:txBody>
      <dsp:txXfrm>
        <a:off x="59399" y="111887"/>
        <a:ext cx="5793871" cy="1098002"/>
      </dsp:txXfrm>
    </dsp:sp>
    <dsp:sp modelId="{920B7943-228F-4115-B750-E23933952A2E}">
      <dsp:nvSpPr>
        <dsp:cNvPr id="0" name=""/>
        <dsp:cNvSpPr/>
      </dsp:nvSpPr>
      <dsp:spPr>
        <a:xfrm>
          <a:off x="0" y="1361448"/>
          <a:ext cx="5912669" cy="1216800"/>
        </a:xfrm>
        <a:prstGeom prst="roundRect">
          <a:avLst/>
        </a:prstGeom>
        <a:blipFill>
          <a:blip xmlns:r="http://schemas.openxmlformats.org/officeDocument/2006/relationships" r:embed="rId1">
            <a:duotone>
              <a:schemeClr val="accent5">
                <a:hueOff val="331055"/>
                <a:satOff val="192"/>
                <a:lumOff val="1895"/>
                <a:alphaOff val="0"/>
                <a:shade val="74000"/>
                <a:satMod val="130000"/>
                <a:lumMod val="90000"/>
              </a:schemeClr>
              <a:schemeClr val="accent5">
                <a:hueOff val="331055"/>
                <a:satOff val="192"/>
                <a:lumOff val="189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BIPOC</a:t>
          </a:r>
        </a:p>
      </dsp:txBody>
      <dsp:txXfrm>
        <a:off x="59399" y="1420847"/>
        <a:ext cx="5793871" cy="1098002"/>
      </dsp:txXfrm>
    </dsp:sp>
    <dsp:sp modelId="{233A300D-340F-4109-BEC4-6EF4D2E1290B}">
      <dsp:nvSpPr>
        <dsp:cNvPr id="0" name=""/>
        <dsp:cNvSpPr/>
      </dsp:nvSpPr>
      <dsp:spPr>
        <a:xfrm>
          <a:off x="0" y="2670408"/>
          <a:ext cx="5912669" cy="1216800"/>
        </a:xfrm>
        <a:prstGeom prst="roundRect">
          <a:avLst/>
        </a:prstGeom>
        <a:blipFill>
          <a:blip xmlns:r="http://schemas.openxmlformats.org/officeDocument/2006/relationships" r:embed="rId1">
            <a:duotone>
              <a:schemeClr val="accent5">
                <a:hueOff val="662110"/>
                <a:satOff val="384"/>
                <a:lumOff val="3791"/>
                <a:alphaOff val="0"/>
                <a:shade val="74000"/>
                <a:satMod val="130000"/>
                <a:lumMod val="90000"/>
              </a:schemeClr>
              <a:schemeClr val="accent5">
                <a:hueOff val="662110"/>
                <a:satOff val="384"/>
                <a:lumOff val="3791"/>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LGBTQ</a:t>
          </a:r>
        </a:p>
      </dsp:txBody>
      <dsp:txXfrm>
        <a:off x="59399" y="2729807"/>
        <a:ext cx="5793871" cy="1098002"/>
      </dsp:txXfrm>
    </dsp:sp>
    <dsp:sp modelId="{5607058B-D9C0-452B-B851-326CE2B60C3A}">
      <dsp:nvSpPr>
        <dsp:cNvPr id="0" name=""/>
        <dsp:cNvSpPr/>
      </dsp:nvSpPr>
      <dsp:spPr>
        <a:xfrm>
          <a:off x="0" y="3979368"/>
          <a:ext cx="5912669" cy="1216800"/>
        </a:xfrm>
        <a:prstGeom prst="roundRect">
          <a:avLst/>
        </a:prstGeom>
        <a:blipFill>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Those with better executive function</a:t>
          </a:r>
        </a:p>
      </dsp:txBody>
      <dsp:txXfrm>
        <a:off x="59399" y="4038767"/>
        <a:ext cx="5793871"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33B2F-A6A6-45A3-955C-B4DEDD05D2B5}">
      <dsp:nvSpPr>
        <dsp:cNvPr id="0" name=""/>
        <dsp:cNvSpPr/>
      </dsp:nvSpPr>
      <dsp:spPr>
        <a:xfrm>
          <a:off x="0" y="23628"/>
          <a:ext cx="9598696" cy="748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Forced eye contact</a:t>
          </a:r>
        </a:p>
      </dsp:txBody>
      <dsp:txXfrm>
        <a:off x="36553" y="60181"/>
        <a:ext cx="9525590" cy="675694"/>
      </dsp:txXfrm>
    </dsp:sp>
    <dsp:sp modelId="{3AA766CB-CC69-4914-B0E8-C449A565AC8C}">
      <dsp:nvSpPr>
        <dsp:cNvPr id="0" name=""/>
        <dsp:cNvSpPr/>
      </dsp:nvSpPr>
      <dsp:spPr>
        <a:xfrm>
          <a:off x="0" y="864588"/>
          <a:ext cx="9598696" cy="748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Stifling self-soothing stims</a:t>
          </a:r>
        </a:p>
      </dsp:txBody>
      <dsp:txXfrm>
        <a:off x="36553" y="901141"/>
        <a:ext cx="9525590" cy="675694"/>
      </dsp:txXfrm>
    </dsp:sp>
    <dsp:sp modelId="{1E64D455-0AEC-408F-AFC1-F15CFA982330}">
      <dsp:nvSpPr>
        <dsp:cNvPr id="0" name=""/>
        <dsp:cNvSpPr/>
      </dsp:nvSpPr>
      <dsp:spPr>
        <a:xfrm>
          <a:off x="0" y="1705548"/>
          <a:ext cx="9598696" cy="748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Studied/scripted responses</a:t>
          </a:r>
        </a:p>
      </dsp:txBody>
      <dsp:txXfrm>
        <a:off x="36553" y="1742101"/>
        <a:ext cx="9525590" cy="675694"/>
      </dsp:txXfrm>
    </dsp:sp>
    <dsp:sp modelId="{EFA61D0B-9F8F-422E-BEDD-2A96D003DAE7}">
      <dsp:nvSpPr>
        <dsp:cNvPr id="0" name=""/>
        <dsp:cNvSpPr/>
      </dsp:nvSpPr>
      <dsp:spPr>
        <a:xfrm>
          <a:off x="0" y="2546508"/>
          <a:ext cx="9598696" cy="748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Tamping down sensory discomfort</a:t>
          </a:r>
        </a:p>
      </dsp:txBody>
      <dsp:txXfrm>
        <a:off x="36553" y="2583061"/>
        <a:ext cx="9525590" cy="6756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FBAFE-FDE9-4553-8B2F-BDD9503FFA21}">
      <dsp:nvSpPr>
        <dsp:cNvPr id="0" name=""/>
        <dsp:cNvSpPr/>
      </dsp:nvSpPr>
      <dsp:spPr>
        <a:xfrm>
          <a:off x="0" y="2030"/>
          <a:ext cx="5468938" cy="10291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1DE188-A481-4052-903F-58C834A00ABC}">
      <dsp:nvSpPr>
        <dsp:cNvPr id="0" name=""/>
        <dsp:cNvSpPr/>
      </dsp:nvSpPr>
      <dsp:spPr>
        <a:xfrm>
          <a:off x="311327" y="233596"/>
          <a:ext cx="566050" cy="5660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4382EF-77F9-453E-AC92-C6FD10637500}">
      <dsp:nvSpPr>
        <dsp:cNvPr id="0" name=""/>
        <dsp:cNvSpPr/>
      </dsp:nvSpPr>
      <dsp:spPr>
        <a:xfrm>
          <a:off x="1188705" y="2030"/>
          <a:ext cx="4280232" cy="1029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22" tIns="108922" rIns="108922" bIns="108922"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tx1"/>
              </a:solidFill>
            </a:rPr>
            <a:t>Where to live?</a:t>
          </a:r>
        </a:p>
      </dsp:txBody>
      <dsp:txXfrm>
        <a:off x="1188705" y="2030"/>
        <a:ext cx="4280232" cy="1029181"/>
      </dsp:txXfrm>
    </dsp:sp>
    <dsp:sp modelId="{775D33A5-AAF2-4B75-8BCD-E3B960DC2EDE}">
      <dsp:nvSpPr>
        <dsp:cNvPr id="0" name=""/>
        <dsp:cNvSpPr/>
      </dsp:nvSpPr>
      <dsp:spPr>
        <a:xfrm>
          <a:off x="0" y="1288507"/>
          <a:ext cx="5468938" cy="10291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9AB97-ECC5-4705-9111-F317812566EF}">
      <dsp:nvSpPr>
        <dsp:cNvPr id="0" name=""/>
        <dsp:cNvSpPr/>
      </dsp:nvSpPr>
      <dsp:spPr>
        <a:xfrm>
          <a:off x="311327" y="1520073"/>
          <a:ext cx="566050" cy="566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3124A9-3F28-4222-88EB-A3F4747BAD70}">
      <dsp:nvSpPr>
        <dsp:cNvPr id="0" name=""/>
        <dsp:cNvSpPr/>
      </dsp:nvSpPr>
      <dsp:spPr>
        <a:xfrm>
          <a:off x="1188705" y="1288507"/>
          <a:ext cx="4280232" cy="1029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22" tIns="108922" rIns="108922" bIns="108922"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tx1"/>
              </a:solidFill>
            </a:rPr>
            <a:t>How to manage a household?</a:t>
          </a:r>
        </a:p>
      </dsp:txBody>
      <dsp:txXfrm>
        <a:off x="1188705" y="1288507"/>
        <a:ext cx="4280232" cy="1029181"/>
      </dsp:txXfrm>
    </dsp:sp>
    <dsp:sp modelId="{B679B659-C9AA-4D70-A066-D2CD356ECB90}">
      <dsp:nvSpPr>
        <dsp:cNvPr id="0" name=""/>
        <dsp:cNvSpPr/>
      </dsp:nvSpPr>
      <dsp:spPr>
        <a:xfrm>
          <a:off x="0" y="2574985"/>
          <a:ext cx="5468938" cy="10291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DA1714-5372-425F-A4C2-56A9E3B784C9}">
      <dsp:nvSpPr>
        <dsp:cNvPr id="0" name=""/>
        <dsp:cNvSpPr/>
      </dsp:nvSpPr>
      <dsp:spPr>
        <a:xfrm>
          <a:off x="311327" y="2806551"/>
          <a:ext cx="566050" cy="5660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B67122-3092-46D7-BF03-00EDAF122BC6}">
      <dsp:nvSpPr>
        <dsp:cNvPr id="0" name=""/>
        <dsp:cNvSpPr/>
      </dsp:nvSpPr>
      <dsp:spPr>
        <a:xfrm>
          <a:off x="1188705" y="2574985"/>
          <a:ext cx="4280232" cy="1029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22" tIns="108922" rIns="108922" bIns="108922"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tx1"/>
              </a:solidFill>
            </a:rPr>
            <a:t>With whom to live? </a:t>
          </a:r>
        </a:p>
      </dsp:txBody>
      <dsp:txXfrm>
        <a:off x="1188705" y="2574985"/>
        <a:ext cx="4280232" cy="1029181"/>
      </dsp:txXfrm>
    </dsp:sp>
    <dsp:sp modelId="{84D751CB-61FA-4C7C-9FE8-EA2C74CCC78D}">
      <dsp:nvSpPr>
        <dsp:cNvPr id="0" name=""/>
        <dsp:cNvSpPr/>
      </dsp:nvSpPr>
      <dsp:spPr>
        <a:xfrm>
          <a:off x="0" y="3861462"/>
          <a:ext cx="5468938" cy="10291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68CF8F-E3AD-4425-8FB2-4D544600B9FF}">
      <dsp:nvSpPr>
        <dsp:cNvPr id="0" name=""/>
        <dsp:cNvSpPr/>
      </dsp:nvSpPr>
      <dsp:spPr>
        <a:xfrm>
          <a:off x="311327" y="4093028"/>
          <a:ext cx="566050" cy="5660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A16082-4AA8-450E-A3C8-30EA45CDBFA3}">
      <dsp:nvSpPr>
        <dsp:cNvPr id="0" name=""/>
        <dsp:cNvSpPr/>
      </dsp:nvSpPr>
      <dsp:spPr>
        <a:xfrm>
          <a:off x="1188705" y="3861462"/>
          <a:ext cx="4280232" cy="1029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22" tIns="108922" rIns="108922" bIns="108922"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tx1"/>
              </a:solidFill>
            </a:rPr>
            <a:t>Why is this important?</a:t>
          </a:r>
        </a:p>
      </dsp:txBody>
      <dsp:txXfrm>
        <a:off x="1188705" y="3861462"/>
        <a:ext cx="4280232" cy="10291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68BD9-AB6E-4ADB-BA46-FB52153AFD30}">
      <dsp:nvSpPr>
        <dsp:cNvPr id="0" name=""/>
        <dsp:cNvSpPr/>
      </dsp:nvSpPr>
      <dsp:spPr>
        <a:xfrm>
          <a:off x="0" y="32688"/>
          <a:ext cx="4513674" cy="2013671"/>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“Residential independence has often been viewed as a key marker of entry to adulthood.”</a:t>
          </a:r>
        </a:p>
      </dsp:txBody>
      <dsp:txXfrm>
        <a:off x="98299" y="130987"/>
        <a:ext cx="4317076" cy="1817073"/>
      </dsp:txXfrm>
    </dsp:sp>
    <dsp:sp modelId="{D571709F-E238-4AC3-AA05-EFA917A0F196}">
      <dsp:nvSpPr>
        <dsp:cNvPr id="0" name=""/>
        <dsp:cNvSpPr/>
      </dsp:nvSpPr>
      <dsp:spPr>
        <a:xfrm>
          <a:off x="0" y="2109720"/>
          <a:ext cx="4513674" cy="213561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“Young adults with an ASD resided with a parent or guardian at higher rates and for longer periods of time after leaving high school than young adults with ED, LD or MR. </a:t>
          </a:r>
        </a:p>
      </dsp:txBody>
      <dsp:txXfrm>
        <a:off x="104252" y="2213972"/>
        <a:ext cx="4305170" cy="1927111"/>
      </dsp:txXfrm>
    </dsp:sp>
    <dsp:sp modelId="{9A0E70C7-2F30-42EF-BB10-C5772CD1CFA9}">
      <dsp:nvSpPr>
        <dsp:cNvPr id="0" name=""/>
        <dsp:cNvSpPr/>
      </dsp:nvSpPr>
      <dsp:spPr>
        <a:xfrm>
          <a:off x="0" y="4308695"/>
          <a:ext cx="4513674" cy="213561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Moreover, young adults with an ASD had the highest rate of supervised living arrangements and the lowest rate of independent living since leaving high school.”</a:t>
          </a:r>
        </a:p>
      </dsp:txBody>
      <dsp:txXfrm>
        <a:off x="104252" y="4412947"/>
        <a:ext cx="4305170" cy="192711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EC8E2-0E60-4167-AD3C-2DD159188041}">
      <dsp:nvSpPr>
        <dsp:cNvPr id="0" name=""/>
        <dsp:cNvSpPr/>
      </dsp:nvSpPr>
      <dsp:spPr>
        <a:xfrm>
          <a:off x="0" y="640"/>
          <a:ext cx="5912669" cy="0"/>
        </a:xfrm>
        <a:prstGeom prst="line">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708E01A1-8900-4F81-BD90-FC827847A91D}">
      <dsp:nvSpPr>
        <dsp:cNvPr id="0" name=""/>
        <dsp:cNvSpPr/>
      </dsp:nvSpPr>
      <dsp:spPr>
        <a:xfrm>
          <a:off x="0" y="640"/>
          <a:ext cx="5912669" cy="58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Menstruation</a:t>
          </a:r>
        </a:p>
      </dsp:txBody>
      <dsp:txXfrm>
        <a:off x="0" y="640"/>
        <a:ext cx="5912669" cy="583041"/>
      </dsp:txXfrm>
    </dsp:sp>
    <dsp:sp modelId="{AAB643FD-C924-43DD-A817-63F819960709}">
      <dsp:nvSpPr>
        <dsp:cNvPr id="0" name=""/>
        <dsp:cNvSpPr/>
      </dsp:nvSpPr>
      <dsp:spPr>
        <a:xfrm>
          <a:off x="0" y="583682"/>
          <a:ext cx="5912669" cy="0"/>
        </a:xfrm>
        <a:prstGeom prst="line">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w="9525" cap="flat" cmpd="sng" algn="ctr">
          <a:solidFill>
            <a:schemeClr val="accent3">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53BC3973-5302-4896-B3C6-6AB8478B4A9A}">
      <dsp:nvSpPr>
        <dsp:cNvPr id="0" name=""/>
        <dsp:cNvSpPr/>
      </dsp:nvSpPr>
      <dsp:spPr>
        <a:xfrm>
          <a:off x="0" y="583682"/>
          <a:ext cx="5912669" cy="58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Masturbation</a:t>
          </a:r>
        </a:p>
      </dsp:txBody>
      <dsp:txXfrm>
        <a:off x="0" y="583682"/>
        <a:ext cx="5912669" cy="583041"/>
      </dsp:txXfrm>
    </dsp:sp>
    <dsp:sp modelId="{078675D1-E1CA-43AE-91E9-11088E806A73}">
      <dsp:nvSpPr>
        <dsp:cNvPr id="0" name=""/>
        <dsp:cNvSpPr/>
      </dsp:nvSpPr>
      <dsp:spPr>
        <a:xfrm>
          <a:off x="0" y="1166724"/>
          <a:ext cx="5912669" cy="0"/>
        </a:xfrm>
        <a:prstGeom prst="line">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flat"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36677D21-B6AF-4070-A8BB-A8C0A0A18C37}">
      <dsp:nvSpPr>
        <dsp:cNvPr id="0" name=""/>
        <dsp:cNvSpPr/>
      </dsp:nvSpPr>
      <dsp:spPr>
        <a:xfrm>
          <a:off x="0" y="1166724"/>
          <a:ext cx="5912669" cy="58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Social Connection</a:t>
          </a:r>
        </a:p>
      </dsp:txBody>
      <dsp:txXfrm>
        <a:off x="0" y="1166724"/>
        <a:ext cx="5912669" cy="583041"/>
      </dsp:txXfrm>
    </dsp:sp>
    <dsp:sp modelId="{2E042BC7-5929-4563-BFF4-99F5BA055D27}">
      <dsp:nvSpPr>
        <dsp:cNvPr id="0" name=""/>
        <dsp:cNvSpPr/>
      </dsp:nvSpPr>
      <dsp:spPr>
        <a:xfrm>
          <a:off x="0" y="1749765"/>
          <a:ext cx="5912669" cy="0"/>
        </a:xfrm>
        <a:prstGeom prst="line">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flat" cmpd="sng" algn="ctr">
          <a:solidFill>
            <a:schemeClr val="accent5">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09B8421A-E56B-483A-BE65-4C4E3487E136}">
      <dsp:nvSpPr>
        <dsp:cNvPr id="0" name=""/>
        <dsp:cNvSpPr/>
      </dsp:nvSpPr>
      <dsp:spPr>
        <a:xfrm>
          <a:off x="0" y="1749765"/>
          <a:ext cx="5912669" cy="58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Legal Considerations</a:t>
          </a:r>
        </a:p>
      </dsp:txBody>
      <dsp:txXfrm>
        <a:off x="0" y="1749765"/>
        <a:ext cx="5912669" cy="583041"/>
      </dsp:txXfrm>
    </dsp:sp>
    <dsp:sp modelId="{A3130E13-23ED-4E08-BB4D-361DA763AF5C}">
      <dsp:nvSpPr>
        <dsp:cNvPr id="0" name=""/>
        <dsp:cNvSpPr/>
      </dsp:nvSpPr>
      <dsp:spPr>
        <a:xfrm>
          <a:off x="0" y="2332807"/>
          <a:ext cx="5912669" cy="0"/>
        </a:xfrm>
        <a:prstGeom prst="line">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w="9525" cap="flat" cmpd="sng" algn="ctr">
          <a:solidFill>
            <a:schemeClr val="accent6">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29B13382-097C-4A82-824F-94EC2D4D9960}">
      <dsp:nvSpPr>
        <dsp:cNvPr id="0" name=""/>
        <dsp:cNvSpPr/>
      </dsp:nvSpPr>
      <dsp:spPr>
        <a:xfrm>
          <a:off x="0" y="2332807"/>
          <a:ext cx="5912669" cy="58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Sexual Abuse</a:t>
          </a:r>
        </a:p>
      </dsp:txBody>
      <dsp:txXfrm>
        <a:off x="0" y="2332807"/>
        <a:ext cx="5912669" cy="583041"/>
      </dsp:txXfrm>
    </dsp:sp>
    <dsp:sp modelId="{069D06E1-ECD7-4D25-AAFE-34F68755143A}">
      <dsp:nvSpPr>
        <dsp:cNvPr id="0" name=""/>
        <dsp:cNvSpPr/>
      </dsp:nvSpPr>
      <dsp:spPr>
        <a:xfrm>
          <a:off x="0" y="2915849"/>
          <a:ext cx="5912669" cy="0"/>
        </a:xfrm>
        <a:prstGeom prst="line">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11727B5E-FC43-4D5E-9044-30EEC650C04B}">
      <dsp:nvSpPr>
        <dsp:cNvPr id="0" name=""/>
        <dsp:cNvSpPr/>
      </dsp:nvSpPr>
      <dsp:spPr>
        <a:xfrm>
          <a:off x="0" y="2915849"/>
          <a:ext cx="5912669" cy="58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Contraception</a:t>
          </a:r>
        </a:p>
      </dsp:txBody>
      <dsp:txXfrm>
        <a:off x="0" y="2915849"/>
        <a:ext cx="5912669" cy="583041"/>
      </dsp:txXfrm>
    </dsp:sp>
    <dsp:sp modelId="{F83682B1-4D4B-40A5-83E5-EF364E2094F0}">
      <dsp:nvSpPr>
        <dsp:cNvPr id="0" name=""/>
        <dsp:cNvSpPr/>
      </dsp:nvSpPr>
      <dsp:spPr>
        <a:xfrm>
          <a:off x="0" y="3498891"/>
          <a:ext cx="5912669" cy="0"/>
        </a:xfrm>
        <a:prstGeom prst="line">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w="9525" cap="flat" cmpd="sng" algn="ctr">
          <a:solidFill>
            <a:schemeClr val="accent3">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0F90C845-8117-4320-924E-48AB2076A369}">
      <dsp:nvSpPr>
        <dsp:cNvPr id="0" name=""/>
        <dsp:cNvSpPr/>
      </dsp:nvSpPr>
      <dsp:spPr>
        <a:xfrm>
          <a:off x="0" y="3498891"/>
          <a:ext cx="5912669" cy="58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STI Awareness/Prevention</a:t>
          </a:r>
        </a:p>
      </dsp:txBody>
      <dsp:txXfrm>
        <a:off x="0" y="3498891"/>
        <a:ext cx="5912669" cy="583041"/>
      </dsp:txXfrm>
    </dsp:sp>
    <dsp:sp modelId="{88534AA4-DBAA-4DC3-8C9A-CDFC2FA15117}">
      <dsp:nvSpPr>
        <dsp:cNvPr id="0" name=""/>
        <dsp:cNvSpPr/>
      </dsp:nvSpPr>
      <dsp:spPr>
        <a:xfrm>
          <a:off x="0" y="4081932"/>
          <a:ext cx="5912669" cy="0"/>
        </a:xfrm>
        <a:prstGeom prst="line">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flat"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3B475328-5AF4-4020-83C7-866E9F59BDAD}">
      <dsp:nvSpPr>
        <dsp:cNvPr id="0" name=""/>
        <dsp:cNvSpPr/>
      </dsp:nvSpPr>
      <dsp:spPr>
        <a:xfrm>
          <a:off x="0" y="4081932"/>
          <a:ext cx="5912669" cy="58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Sexual Orientation/Identity</a:t>
          </a:r>
        </a:p>
      </dsp:txBody>
      <dsp:txXfrm>
        <a:off x="0" y="4081932"/>
        <a:ext cx="5912669" cy="583041"/>
      </dsp:txXfrm>
    </dsp:sp>
    <dsp:sp modelId="{242F2AA5-2B1D-45AE-AF1A-38976E113567}">
      <dsp:nvSpPr>
        <dsp:cNvPr id="0" name=""/>
        <dsp:cNvSpPr/>
      </dsp:nvSpPr>
      <dsp:spPr>
        <a:xfrm>
          <a:off x="0" y="4664974"/>
          <a:ext cx="5912669" cy="0"/>
        </a:xfrm>
        <a:prstGeom prst="line">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flat" cmpd="sng" algn="ctr">
          <a:solidFill>
            <a:schemeClr val="accent5">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C3BDE897-9598-48A6-9976-E56E7794D01A}">
      <dsp:nvSpPr>
        <dsp:cNvPr id="0" name=""/>
        <dsp:cNvSpPr/>
      </dsp:nvSpPr>
      <dsp:spPr>
        <a:xfrm>
          <a:off x="0" y="4664974"/>
          <a:ext cx="5912669" cy="58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Pregnancy/Parenting</a:t>
          </a:r>
        </a:p>
      </dsp:txBody>
      <dsp:txXfrm>
        <a:off x="0" y="4664974"/>
        <a:ext cx="5912669" cy="58304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0D28E-101F-44EB-8280-4E02EF0290CF}">
      <dsp:nvSpPr>
        <dsp:cNvPr id="0" name=""/>
        <dsp:cNvSpPr/>
      </dsp:nvSpPr>
      <dsp:spPr>
        <a:xfrm>
          <a:off x="0" y="2178"/>
          <a:ext cx="5912669" cy="1104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988729-0520-45DF-A628-E2DF3C4BB79B}">
      <dsp:nvSpPr>
        <dsp:cNvPr id="0" name=""/>
        <dsp:cNvSpPr/>
      </dsp:nvSpPr>
      <dsp:spPr>
        <a:xfrm>
          <a:off x="333979" y="250592"/>
          <a:ext cx="607234" cy="6072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762531-D021-4EFE-AD41-1330D6F459A6}">
      <dsp:nvSpPr>
        <dsp:cNvPr id="0" name=""/>
        <dsp:cNvSpPr/>
      </dsp:nvSpPr>
      <dsp:spPr>
        <a:xfrm>
          <a:off x="1275192" y="2178"/>
          <a:ext cx="4637476" cy="110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47" tIns="116847" rIns="116847" bIns="116847" numCol="1" spcCol="1270" anchor="ctr" anchorCtr="0">
          <a:noAutofit/>
        </a:bodyPr>
        <a:lstStyle/>
        <a:p>
          <a:pPr marL="0" lvl="0" indent="0" algn="l" defTabSz="844550">
            <a:lnSpc>
              <a:spcPct val="100000"/>
            </a:lnSpc>
            <a:spcBef>
              <a:spcPct val="0"/>
            </a:spcBef>
            <a:spcAft>
              <a:spcPct val="35000"/>
            </a:spcAft>
            <a:buNone/>
          </a:pPr>
          <a:r>
            <a:rPr lang="en-US" sz="1900" kern="1200" dirty="0"/>
            <a:t>Expand state services to educate communities about neurodiversity</a:t>
          </a:r>
        </a:p>
      </dsp:txBody>
      <dsp:txXfrm>
        <a:off x="1275192" y="2178"/>
        <a:ext cx="4637476" cy="1104063"/>
      </dsp:txXfrm>
    </dsp:sp>
    <dsp:sp modelId="{D3A82C04-E38C-45FB-8DC0-A6E2D305C2DC}">
      <dsp:nvSpPr>
        <dsp:cNvPr id="0" name=""/>
        <dsp:cNvSpPr/>
      </dsp:nvSpPr>
      <dsp:spPr>
        <a:xfrm>
          <a:off x="0" y="1382257"/>
          <a:ext cx="5912669" cy="1104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D18B54-1CC5-4707-B721-E12483EF4BDD}">
      <dsp:nvSpPr>
        <dsp:cNvPr id="0" name=""/>
        <dsp:cNvSpPr/>
      </dsp:nvSpPr>
      <dsp:spPr>
        <a:xfrm>
          <a:off x="333979" y="1630671"/>
          <a:ext cx="607234" cy="6072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A47BFC-70FD-484E-9A3A-D841B391B5F6}">
      <dsp:nvSpPr>
        <dsp:cNvPr id="0" name=""/>
        <dsp:cNvSpPr/>
      </dsp:nvSpPr>
      <dsp:spPr>
        <a:xfrm>
          <a:off x="1275192" y="1382257"/>
          <a:ext cx="4637476" cy="110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47" tIns="116847" rIns="116847" bIns="116847" numCol="1" spcCol="1270" anchor="ctr" anchorCtr="0">
          <a:noAutofit/>
        </a:bodyPr>
        <a:lstStyle/>
        <a:p>
          <a:pPr marL="0" lvl="0" indent="0" algn="l" defTabSz="844550">
            <a:lnSpc>
              <a:spcPct val="100000"/>
            </a:lnSpc>
            <a:spcBef>
              <a:spcPct val="0"/>
            </a:spcBef>
            <a:spcAft>
              <a:spcPct val="35000"/>
            </a:spcAft>
            <a:buNone/>
          </a:pPr>
          <a:r>
            <a:rPr lang="en-US" sz="1900" kern="1200" dirty="0"/>
            <a:t>Develop supportive services for neurodiverse individuals and their support persons</a:t>
          </a:r>
        </a:p>
      </dsp:txBody>
      <dsp:txXfrm>
        <a:off x="1275192" y="1382257"/>
        <a:ext cx="4637476" cy="1104063"/>
      </dsp:txXfrm>
    </dsp:sp>
    <dsp:sp modelId="{8F9E0081-E69B-4E1F-B508-0288585E38B8}">
      <dsp:nvSpPr>
        <dsp:cNvPr id="0" name=""/>
        <dsp:cNvSpPr/>
      </dsp:nvSpPr>
      <dsp:spPr>
        <a:xfrm>
          <a:off x="0" y="2762336"/>
          <a:ext cx="5912669" cy="1104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D43604-51B6-4D29-B70D-C14992DC10D2}">
      <dsp:nvSpPr>
        <dsp:cNvPr id="0" name=""/>
        <dsp:cNvSpPr/>
      </dsp:nvSpPr>
      <dsp:spPr>
        <a:xfrm>
          <a:off x="333979" y="3010750"/>
          <a:ext cx="607234" cy="6072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B8BB80-FE14-488B-924A-663528EF2799}">
      <dsp:nvSpPr>
        <dsp:cNvPr id="0" name=""/>
        <dsp:cNvSpPr/>
      </dsp:nvSpPr>
      <dsp:spPr>
        <a:xfrm>
          <a:off x="1275192" y="2762336"/>
          <a:ext cx="4637476" cy="110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47" tIns="116847" rIns="116847" bIns="116847" numCol="1" spcCol="1270" anchor="ctr" anchorCtr="0">
          <a:noAutofit/>
        </a:bodyPr>
        <a:lstStyle/>
        <a:p>
          <a:pPr marL="0" lvl="0" indent="0" algn="l" defTabSz="844550">
            <a:lnSpc>
              <a:spcPct val="100000"/>
            </a:lnSpc>
            <a:spcBef>
              <a:spcPct val="0"/>
            </a:spcBef>
            <a:spcAft>
              <a:spcPct val="35000"/>
            </a:spcAft>
            <a:buNone/>
          </a:pPr>
          <a:r>
            <a:rPr lang="en-US" sz="1900" kern="1200" dirty="0"/>
            <a:t>Encourage employers, health care providers, etc. to focus on the strengths and contributions rather than on deficits </a:t>
          </a:r>
        </a:p>
      </dsp:txBody>
      <dsp:txXfrm>
        <a:off x="1275192" y="2762336"/>
        <a:ext cx="4637476" cy="1104063"/>
      </dsp:txXfrm>
    </dsp:sp>
    <dsp:sp modelId="{D7606C4C-FDC8-485C-8657-0ED892CEB3B9}">
      <dsp:nvSpPr>
        <dsp:cNvPr id="0" name=""/>
        <dsp:cNvSpPr/>
      </dsp:nvSpPr>
      <dsp:spPr>
        <a:xfrm>
          <a:off x="0" y="4142415"/>
          <a:ext cx="5912669" cy="1104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B7042E-EBFC-4033-B9D4-39FBFEA20E37}">
      <dsp:nvSpPr>
        <dsp:cNvPr id="0" name=""/>
        <dsp:cNvSpPr/>
      </dsp:nvSpPr>
      <dsp:spPr>
        <a:xfrm>
          <a:off x="333979" y="4390829"/>
          <a:ext cx="607234" cy="6072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7D3C3D-47F0-4C3D-989B-9C41BCDCB0B9}">
      <dsp:nvSpPr>
        <dsp:cNvPr id="0" name=""/>
        <dsp:cNvSpPr/>
      </dsp:nvSpPr>
      <dsp:spPr>
        <a:xfrm>
          <a:off x="1275192" y="4142415"/>
          <a:ext cx="4637476" cy="110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47" tIns="116847" rIns="116847" bIns="116847" numCol="1" spcCol="1270" anchor="ctr" anchorCtr="0">
          <a:noAutofit/>
        </a:bodyPr>
        <a:lstStyle/>
        <a:p>
          <a:pPr marL="0" lvl="0" indent="0" algn="l" defTabSz="844550">
            <a:lnSpc>
              <a:spcPct val="100000"/>
            </a:lnSpc>
            <a:spcBef>
              <a:spcPct val="0"/>
            </a:spcBef>
            <a:spcAft>
              <a:spcPct val="35000"/>
            </a:spcAft>
            <a:buNone/>
          </a:pPr>
          <a:r>
            <a:rPr lang="en-US" sz="1900" kern="1200" dirty="0"/>
            <a:t>Identify meaningful engagement of neurodiverse individuals based on the individual rather than stereotypes</a:t>
          </a:r>
        </a:p>
      </dsp:txBody>
      <dsp:txXfrm>
        <a:off x="1275192" y="4142415"/>
        <a:ext cx="4637476" cy="110406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DE4C6-E939-4BE4-B285-2C0ED8AAD37A}">
      <dsp:nvSpPr>
        <dsp:cNvPr id="0" name=""/>
        <dsp:cNvSpPr/>
      </dsp:nvSpPr>
      <dsp:spPr>
        <a:xfrm>
          <a:off x="2999" y="389246"/>
          <a:ext cx="2924602" cy="116984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Increasing awareness of procedures to gain needed services coverage</a:t>
          </a:r>
        </a:p>
      </dsp:txBody>
      <dsp:txXfrm>
        <a:off x="2999" y="389246"/>
        <a:ext cx="2924602" cy="1169841"/>
      </dsp:txXfrm>
    </dsp:sp>
    <dsp:sp modelId="{285D9450-A70F-4E8A-B66B-DC7824F90EE2}">
      <dsp:nvSpPr>
        <dsp:cNvPr id="0" name=""/>
        <dsp:cNvSpPr/>
      </dsp:nvSpPr>
      <dsp:spPr>
        <a:xfrm>
          <a:off x="2999" y="1559088"/>
          <a:ext cx="2924602" cy="224266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Insurance</a:t>
          </a:r>
        </a:p>
        <a:p>
          <a:pPr marL="171450" lvl="1" indent="-171450" algn="l" defTabSz="844550">
            <a:lnSpc>
              <a:spcPct val="90000"/>
            </a:lnSpc>
            <a:spcBef>
              <a:spcPct val="0"/>
            </a:spcBef>
            <a:spcAft>
              <a:spcPct val="15000"/>
            </a:spcAft>
            <a:buChar char="•"/>
          </a:pPr>
          <a:r>
            <a:rPr lang="en-US" sz="1900" kern="1200"/>
            <a:t>Education</a:t>
          </a:r>
        </a:p>
        <a:p>
          <a:pPr marL="171450" lvl="1" indent="-171450" algn="l" defTabSz="844550">
            <a:lnSpc>
              <a:spcPct val="90000"/>
            </a:lnSpc>
            <a:spcBef>
              <a:spcPct val="0"/>
            </a:spcBef>
            <a:spcAft>
              <a:spcPct val="15000"/>
            </a:spcAft>
            <a:buChar char="•"/>
          </a:pPr>
          <a:r>
            <a:rPr lang="en-US" sz="1900" kern="1200" dirty="0"/>
            <a:t>Assistive/Therapeutic Services</a:t>
          </a:r>
        </a:p>
        <a:p>
          <a:pPr marL="171450" lvl="1" indent="-171450" algn="l" defTabSz="844550">
            <a:lnSpc>
              <a:spcPct val="90000"/>
            </a:lnSpc>
            <a:spcBef>
              <a:spcPct val="0"/>
            </a:spcBef>
            <a:spcAft>
              <a:spcPct val="15000"/>
            </a:spcAft>
            <a:buChar char="•"/>
          </a:pPr>
          <a:r>
            <a:rPr lang="en-US" sz="1900" kern="1200" dirty="0"/>
            <a:t>Housing</a:t>
          </a:r>
        </a:p>
        <a:p>
          <a:pPr marL="171450" lvl="1" indent="-171450" algn="l" defTabSz="844550">
            <a:lnSpc>
              <a:spcPct val="90000"/>
            </a:lnSpc>
            <a:spcBef>
              <a:spcPct val="0"/>
            </a:spcBef>
            <a:spcAft>
              <a:spcPct val="15000"/>
            </a:spcAft>
            <a:buChar char="•"/>
          </a:pPr>
          <a:r>
            <a:rPr lang="en-US" sz="1900" kern="1200" dirty="0"/>
            <a:t>Employment</a:t>
          </a:r>
        </a:p>
        <a:p>
          <a:pPr marL="171450" lvl="1" indent="-171450" algn="l" defTabSz="844550">
            <a:lnSpc>
              <a:spcPct val="90000"/>
            </a:lnSpc>
            <a:spcBef>
              <a:spcPct val="0"/>
            </a:spcBef>
            <a:spcAft>
              <a:spcPct val="15000"/>
            </a:spcAft>
            <a:buChar char="•"/>
          </a:pPr>
          <a:r>
            <a:rPr lang="en-US" sz="1900" kern="1200" dirty="0"/>
            <a:t>Transportation</a:t>
          </a:r>
        </a:p>
      </dsp:txBody>
      <dsp:txXfrm>
        <a:off x="2999" y="1559088"/>
        <a:ext cx="2924602" cy="2242664"/>
      </dsp:txXfrm>
    </dsp:sp>
    <dsp:sp modelId="{36D602D5-0548-4B96-8CE1-CD43A2CDAC6B}">
      <dsp:nvSpPr>
        <dsp:cNvPr id="0" name=""/>
        <dsp:cNvSpPr/>
      </dsp:nvSpPr>
      <dsp:spPr>
        <a:xfrm>
          <a:off x="3337047" y="389246"/>
          <a:ext cx="2924602" cy="116984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Educate neurodiverse individuals about  political engagement</a:t>
          </a:r>
        </a:p>
      </dsp:txBody>
      <dsp:txXfrm>
        <a:off x="3337047" y="389246"/>
        <a:ext cx="2924602" cy="1169841"/>
      </dsp:txXfrm>
    </dsp:sp>
    <dsp:sp modelId="{02076D23-8F9F-40AC-B115-29F69FC68DCC}">
      <dsp:nvSpPr>
        <dsp:cNvPr id="0" name=""/>
        <dsp:cNvSpPr/>
      </dsp:nvSpPr>
      <dsp:spPr>
        <a:xfrm>
          <a:off x="3337047" y="1559088"/>
          <a:ext cx="2924602" cy="224266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Education</a:t>
          </a:r>
        </a:p>
        <a:p>
          <a:pPr marL="171450" lvl="1" indent="-171450" algn="l" defTabSz="844550">
            <a:lnSpc>
              <a:spcPct val="90000"/>
            </a:lnSpc>
            <a:spcBef>
              <a:spcPct val="0"/>
            </a:spcBef>
            <a:spcAft>
              <a:spcPct val="15000"/>
            </a:spcAft>
            <a:buChar char="•"/>
          </a:pPr>
          <a:r>
            <a:rPr lang="en-US" sz="1900" kern="1200" dirty="0"/>
            <a:t>Community consultation</a:t>
          </a:r>
        </a:p>
        <a:p>
          <a:pPr marL="171450" lvl="1" indent="-171450" algn="l" defTabSz="844550">
            <a:lnSpc>
              <a:spcPct val="90000"/>
            </a:lnSpc>
            <a:spcBef>
              <a:spcPct val="0"/>
            </a:spcBef>
            <a:spcAft>
              <a:spcPct val="15000"/>
            </a:spcAft>
            <a:buChar char="•"/>
          </a:pPr>
          <a:r>
            <a:rPr lang="en-US" sz="1900" kern="1200" dirty="0"/>
            <a:t>Voting</a:t>
          </a:r>
        </a:p>
        <a:p>
          <a:pPr marL="171450" lvl="1" indent="-171450" algn="l" defTabSz="844550">
            <a:lnSpc>
              <a:spcPct val="90000"/>
            </a:lnSpc>
            <a:spcBef>
              <a:spcPct val="0"/>
            </a:spcBef>
            <a:spcAft>
              <a:spcPct val="15000"/>
            </a:spcAft>
            <a:buChar char="•"/>
          </a:pPr>
          <a:r>
            <a:rPr lang="en-US" sz="1900" kern="1200" dirty="0"/>
            <a:t>Running for office</a:t>
          </a:r>
        </a:p>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endParaRPr lang="en-US" sz="1900" kern="1200" dirty="0"/>
        </a:p>
      </dsp:txBody>
      <dsp:txXfrm>
        <a:off x="3337047" y="1559088"/>
        <a:ext cx="2924602" cy="2242664"/>
      </dsp:txXfrm>
    </dsp:sp>
    <dsp:sp modelId="{D3A2FF6D-47DB-494A-A761-7E5616F2B10B}">
      <dsp:nvSpPr>
        <dsp:cNvPr id="0" name=""/>
        <dsp:cNvSpPr/>
      </dsp:nvSpPr>
      <dsp:spPr>
        <a:xfrm>
          <a:off x="6671094" y="389246"/>
          <a:ext cx="2924602" cy="116984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Consider the individual support needs of:</a:t>
          </a:r>
        </a:p>
      </dsp:txBody>
      <dsp:txXfrm>
        <a:off x="6671094" y="389246"/>
        <a:ext cx="2924602" cy="1169841"/>
      </dsp:txXfrm>
    </dsp:sp>
    <dsp:sp modelId="{4A7EC8A7-97A6-4B1C-A554-416D7CD3CD1B}">
      <dsp:nvSpPr>
        <dsp:cNvPr id="0" name=""/>
        <dsp:cNvSpPr/>
      </dsp:nvSpPr>
      <dsp:spPr>
        <a:xfrm>
          <a:off x="6671094" y="1559088"/>
          <a:ext cx="2924602" cy="224266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Autistic individuals (w/ and w/o ID)</a:t>
          </a:r>
        </a:p>
        <a:p>
          <a:pPr marL="171450" lvl="1" indent="-171450" algn="l" defTabSz="844550">
            <a:lnSpc>
              <a:spcPct val="90000"/>
            </a:lnSpc>
            <a:spcBef>
              <a:spcPct val="0"/>
            </a:spcBef>
            <a:spcAft>
              <a:spcPct val="15000"/>
            </a:spcAft>
            <a:buChar char="•"/>
          </a:pPr>
          <a:r>
            <a:rPr lang="en-US" sz="1900" kern="1200" dirty="0"/>
            <a:t>Support persons of autistic adults</a:t>
          </a:r>
        </a:p>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endParaRPr lang="en-US" sz="1900" kern="1200" dirty="0"/>
        </a:p>
      </dsp:txBody>
      <dsp:txXfrm>
        <a:off x="6671094" y="1559088"/>
        <a:ext cx="2924602" cy="2242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598C0-7BC0-4A00-870A-B8E1DD80AFAD}">
      <dsp:nvSpPr>
        <dsp:cNvPr id="0" name=""/>
        <dsp:cNvSpPr/>
      </dsp:nvSpPr>
      <dsp:spPr>
        <a:xfrm>
          <a:off x="3322" y="1027925"/>
          <a:ext cx="2524047" cy="1262023"/>
        </a:xfrm>
        <a:prstGeom prst="roundRect">
          <a:avLst>
            <a:gd name="adj" fmla="val 1000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Arial" panose="020B0604020202020204" pitchFamily="34" charset="0"/>
              <a:cs typeface="Arial" panose="020B0604020202020204" pitchFamily="34" charset="0"/>
            </a:rPr>
            <a:t>Services</a:t>
          </a:r>
        </a:p>
      </dsp:txBody>
      <dsp:txXfrm>
        <a:off x="40285" y="1064888"/>
        <a:ext cx="2450121" cy="1188097"/>
      </dsp:txXfrm>
    </dsp:sp>
    <dsp:sp modelId="{7B220A97-E00E-4198-A538-ACFDFF4EDFD6}">
      <dsp:nvSpPr>
        <dsp:cNvPr id="0" name=""/>
        <dsp:cNvSpPr/>
      </dsp:nvSpPr>
      <dsp:spPr>
        <a:xfrm rot="19457599">
          <a:off x="2410504" y="1261872"/>
          <a:ext cx="1243349" cy="68466"/>
        </a:xfrm>
        <a:custGeom>
          <a:avLst/>
          <a:gdLst/>
          <a:ahLst/>
          <a:cxnLst/>
          <a:rect l="0" t="0" r="0" b="0"/>
          <a:pathLst>
            <a:path>
              <a:moveTo>
                <a:pt x="0" y="34233"/>
              </a:moveTo>
              <a:lnTo>
                <a:pt x="1243349" y="34233"/>
              </a:lnTo>
            </a:path>
          </a:pathLst>
        </a:custGeom>
        <a:noFill/>
        <a:ln w="9525" cap="flat"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01095" y="1265021"/>
        <a:ext cx="62167" cy="62167"/>
      </dsp:txXfrm>
    </dsp:sp>
    <dsp:sp modelId="{653871BD-524B-4253-8566-5742736CAA72}">
      <dsp:nvSpPr>
        <dsp:cNvPr id="0" name=""/>
        <dsp:cNvSpPr/>
      </dsp:nvSpPr>
      <dsp:spPr>
        <a:xfrm>
          <a:off x="3536988" y="302261"/>
          <a:ext cx="2524047" cy="1262023"/>
        </a:xfrm>
        <a:prstGeom prst="roundRect">
          <a:avLst>
            <a:gd name="adj" fmla="val 1000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Arial" panose="020B0604020202020204" pitchFamily="34" charset="0"/>
              <a:cs typeface="Arial" panose="020B0604020202020204" pitchFamily="34" charset="0"/>
            </a:rPr>
            <a:t>Eligibility</a:t>
          </a:r>
        </a:p>
        <a:p>
          <a:pPr marL="0" lvl="0" indent="0" algn="ctr" defTabSz="1155700">
            <a:lnSpc>
              <a:spcPct val="90000"/>
            </a:lnSpc>
            <a:spcBef>
              <a:spcPct val="0"/>
            </a:spcBef>
            <a:spcAft>
              <a:spcPct val="35000"/>
            </a:spcAft>
            <a:buNone/>
          </a:pPr>
          <a:r>
            <a:rPr lang="en-US" sz="2600" kern="1200" dirty="0">
              <a:solidFill>
                <a:schemeClr val="tx1"/>
              </a:solidFill>
              <a:latin typeface="Arial" panose="020B0604020202020204" pitchFamily="34" charset="0"/>
              <a:cs typeface="Arial" panose="020B0604020202020204" pitchFamily="34" charset="0"/>
            </a:rPr>
            <a:t>(After age 21)</a:t>
          </a:r>
        </a:p>
      </dsp:txBody>
      <dsp:txXfrm>
        <a:off x="3573951" y="339224"/>
        <a:ext cx="2450121" cy="1188097"/>
      </dsp:txXfrm>
    </dsp:sp>
    <dsp:sp modelId="{40B22111-90D2-40A1-BE33-73C1BF255910}">
      <dsp:nvSpPr>
        <dsp:cNvPr id="0" name=""/>
        <dsp:cNvSpPr/>
      </dsp:nvSpPr>
      <dsp:spPr>
        <a:xfrm>
          <a:off x="6061036" y="899040"/>
          <a:ext cx="1009618" cy="68466"/>
        </a:xfrm>
        <a:custGeom>
          <a:avLst/>
          <a:gdLst/>
          <a:ahLst/>
          <a:cxnLst/>
          <a:rect l="0" t="0" r="0" b="0"/>
          <a:pathLst>
            <a:path>
              <a:moveTo>
                <a:pt x="0" y="34233"/>
              </a:moveTo>
              <a:lnTo>
                <a:pt x="1009618" y="34233"/>
              </a:lnTo>
            </a:path>
          </a:pathLst>
        </a:custGeom>
        <a:noFill/>
        <a:ln w="9525" cap="flat" cmpd="sng" algn="ctr">
          <a:solidFill>
            <a:schemeClr val="accent6">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40605" y="908033"/>
        <a:ext cx="50480" cy="50480"/>
      </dsp:txXfrm>
    </dsp:sp>
    <dsp:sp modelId="{4BED82F4-8622-426A-A301-715632BEFBBC}">
      <dsp:nvSpPr>
        <dsp:cNvPr id="0" name=""/>
        <dsp:cNvSpPr/>
      </dsp:nvSpPr>
      <dsp:spPr>
        <a:xfrm>
          <a:off x="7070655" y="302261"/>
          <a:ext cx="2524047" cy="1262023"/>
        </a:xfrm>
        <a:prstGeom prst="roundRect">
          <a:avLst>
            <a:gd name="adj" fmla="val 1000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Arial" panose="020B0604020202020204" pitchFamily="34" charset="0"/>
              <a:cs typeface="Arial" panose="020B0604020202020204" pitchFamily="34" charset="0"/>
            </a:rPr>
            <a:t>Burden on the Individual/family</a:t>
          </a:r>
        </a:p>
      </dsp:txBody>
      <dsp:txXfrm>
        <a:off x="7107618" y="339224"/>
        <a:ext cx="2450121" cy="1188097"/>
      </dsp:txXfrm>
    </dsp:sp>
    <dsp:sp modelId="{9AF8F5D6-80A5-48E4-B78E-B8054E32B985}">
      <dsp:nvSpPr>
        <dsp:cNvPr id="0" name=""/>
        <dsp:cNvSpPr/>
      </dsp:nvSpPr>
      <dsp:spPr>
        <a:xfrm rot="2142401">
          <a:off x="2410504" y="1987535"/>
          <a:ext cx="1243349" cy="68466"/>
        </a:xfrm>
        <a:custGeom>
          <a:avLst/>
          <a:gdLst/>
          <a:ahLst/>
          <a:cxnLst/>
          <a:rect l="0" t="0" r="0" b="0"/>
          <a:pathLst>
            <a:path>
              <a:moveTo>
                <a:pt x="0" y="34233"/>
              </a:moveTo>
              <a:lnTo>
                <a:pt x="1243349" y="34233"/>
              </a:lnTo>
            </a:path>
          </a:pathLst>
        </a:custGeom>
        <a:noFill/>
        <a:ln w="9525" cap="flat"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01095" y="1990685"/>
        <a:ext cx="62167" cy="62167"/>
      </dsp:txXfrm>
    </dsp:sp>
    <dsp:sp modelId="{9CFD1222-9134-47C4-A3E5-264A26619F2C}">
      <dsp:nvSpPr>
        <dsp:cNvPr id="0" name=""/>
        <dsp:cNvSpPr/>
      </dsp:nvSpPr>
      <dsp:spPr>
        <a:xfrm>
          <a:off x="3536988" y="1753589"/>
          <a:ext cx="2524047" cy="1262023"/>
        </a:xfrm>
        <a:prstGeom prst="roundRect">
          <a:avLst>
            <a:gd name="adj" fmla="val 1000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Arial" panose="020B0604020202020204" pitchFamily="34" charset="0"/>
              <a:cs typeface="Arial" panose="020B0604020202020204" pitchFamily="34" charset="0"/>
            </a:rPr>
            <a:t>Entitlement</a:t>
          </a:r>
        </a:p>
        <a:p>
          <a:pPr marL="0" lvl="0" indent="0" algn="ctr" defTabSz="1155700">
            <a:lnSpc>
              <a:spcPct val="90000"/>
            </a:lnSpc>
            <a:spcBef>
              <a:spcPct val="0"/>
            </a:spcBef>
            <a:spcAft>
              <a:spcPct val="35000"/>
            </a:spcAft>
            <a:buNone/>
          </a:pPr>
          <a:r>
            <a:rPr lang="en-US" sz="2600" kern="1200" dirty="0">
              <a:solidFill>
                <a:schemeClr val="tx1"/>
              </a:solidFill>
              <a:latin typeface="Arial" panose="020B0604020202020204" pitchFamily="34" charset="0"/>
              <a:cs typeface="Arial" panose="020B0604020202020204" pitchFamily="34" charset="0"/>
            </a:rPr>
            <a:t>(Under age 21)</a:t>
          </a:r>
        </a:p>
      </dsp:txBody>
      <dsp:txXfrm>
        <a:off x="3573951" y="1790552"/>
        <a:ext cx="2450121" cy="1188097"/>
      </dsp:txXfrm>
    </dsp:sp>
    <dsp:sp modelId="{535DDB72-9FC6-4CA9-B400-04661B33AA6F}">
      <dsp:nvSpPr>
        <dsp:cNvPr id="0" name=""/>
        <dsp:cNvSpPr/>
      </dsp:nvSpPr>
      <dsp:spPr>
        <a:xfrm>
          <a:off x="6061036" y="2350367"/>
          <a:ext cx="1009618" cy="68466"/>
        </a:xfrm>
        <a:custGeom>
          <a:avLst/>
          <a:gdLst/>
          <a:ahLst/>
          <a:cxnLst/>
          <a:rect l="0" t="0" r="0" b="0"/>
          <a:pathLst>
            <a:path>
              <a:moveTo>
                <a:pt x="0" y="34233"/>
              </a:moveTo>
              <a:lnTo>
                <a:pt x="1009618" y="34233"/>
              </a:lnTo>
            </a:path>
          </a:pathLst>
        </a:custGeom>
        <a:noFill/>
        <a:ln w="9525" cap="flat" cmpd="sng" algn="ctr">
          <a:solidFill>
            <a:schemeClr val="accent6">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40605" y="2359360"/>
        <a:ext cx="50480" cy="50480"/>
      </dsp:txXfrm>
    </dsp:sp>
    <dsp:sp modelId="{FDA4BEE1-1ECB-4801-80AA-5F23C37AE27A}">
      <dsp:nvSpPr>
        <dsp:cNvPr id="0" name=""/>
        <dsp:cNvSpPr/>
      </dsp:nvSpPr>
      <dsp:spPr>
        <a:xfrm>
          <a:off x="7070655" y="1753589"/>
          <a:ext cx="2524047" cy="1262023"/>
        </a:xfrm>
        <a:prstGeom prst="roundRect">
          <a:avLst>
            <a:gd name="adj" fmla="val 1000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Arial" panose="020B0604020202020204" pitchFamily="34" charset="0"/>
              <a:cs typeface="Arial" panose="020B0604020202020204" pitchFamily="34" charset="0"/>
            </a:rPr>
            <a:t>Burden on the State </a:t>
          </a:r>
        </a:p>
      </dsp:txBody>
      <dsp:txXfrm>
        <a:off x="7107618" y="1790552"/>
        <a:ext cx="2450121" cy="11880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08BE3-CDB6-418E-A477-6F9D9A493715}">
      <dsp:nvSpPr>
        <dsp:cNvPr id="0" name=""/>
        <dsp:cNvSpPr/>
      </dsp:nvSpPr>
      <dsp:spPr>
        <a:xfrm>
          <a:off x="1329420" y="3090"/>
          <a:ext cx="1840875" cy="184087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1 in 36 Children</a:t>
          </a:r>
        </a:p>
      </dsp:txBody>
      <dsp:txXfrm>
        <a:off x="1599010" y="272680"/>
        <a:ext cx="1301695" cy="1301695"/>
      </dsp:txXfrm>
    </dsp:sp>
    <dsp:sp modelId="{D26539CB-D219-4A1B-BEEB-AB014A39C6D8}">
      <dsp:nvSpPr>
        <dsp:cNvPr id="0" name=""/>
        <dsp:cNvSpPr/>
      </dsp:nvSpPr>
      <dsp:spPr>
        <a:xfrm>
          <a:off x="1716004" y="1993445"/>
          <a:ext cx="1067707" cy="106770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857529" y="2401736"/>
        <a:ext cx="784657" cy="251125"/>
      </dsp:txXfrm>
    </dsp:sp>
    <dsp:sp modelId="{90A338EF-FA47-4E80-A94B-9B37DB3F25AE}">
      <dsp:nvSpPr>
        <dsp:cNvPr id="0" name=""/>
        <dsp:cNvSpPr/>
      </dsp:nvSpPr>
      <dsp:spPr>
        <a:xfrm>
          <a:off x="1329420" y="3210632"/>
          <a:ext cx="1840875" cy="184087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1 in 45 Adults</a:t>
          </a:r>
        </a:p>
      </dsp:txBody>
      <dsp:txXfrm>
        <a:off x="1599010" y="3480222"/>
        <a:ext cx="1301695" cy="1301695"/>
      </dsp:txXfrm>
    </dsp:sp>
    <dsp:sp modelId="{858874A2-DB14-42B6-9936-50F9A221323E}">
      <dsp:nvSpPr>
        <dsp:cNvPr id="0" name=""/>
        <dsp:cNvSpPr/>
      </dsp:nvSpPr>
      <dsp:spPr>
        <a:xfrm>
          <a:off x="3446427" y="2184896"/>
          <a:ext cx="585398" cy="6848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446427" y="2321857"/>
        <a:ext cx="409779" cy="410883"/>
      </dsp:txXfrm>
    </dsp:sp>
    <dsp:sp modelId="{FE812430-5283-435A-8BB3-520DA897B935}">
      <dsp:nvSpPr>
        <dsp:cNvPr id="0" name=""/>
        <dsp:cNvSpPr/>
      </dsp:nvSpPr>
      <dsp:spPr>
        <a:xfrm>
          <a:off x="4274821" y="686423"/>
          <a:ext cx="3681751" cy="368175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Rates of Autism in the US</a:t>
          </a:r>
        </a:p>
      </dsp:txBody>
      <dsp:txXfrm>
        <a:off x="4814001" y="1225603"/>
        <a:ext cx="2603391" cy="26033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01621-A304-4D9F-A25F-0904CC173850}">
      <dsp:nvSpPr>
        <dsp:cNvPr id="0" name=""/>
        <dsp:cNvSpPr/>
      </dsp:nvSpPr>
      <dsp:spPr>
        <a:xfrm>
          <a:off x="3752253" y="512773"/>
          <a:ext cx="4065735" cy="4065735"/>
        </a:xfrm>
        <a:prstGeom prst="blockArc">
          <a:avLst>
            <a:gd name="adj1" fmla="val 13114286"/>
            <a:gd name="adj2" fmla="val 16200000"/>
            <a:gd name="adj3" fmla="val 3908"/>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D79C509-2E9C-48A1-BD4A-3FBE762E416B}">
      <dsp:nvSpPr>
        <dsp:cNvPr id="0" name=""/>
        <dsp:cNvSpPr/>
      </dsp:nvSpPr>
      <dsp:spPr>
        <a:xfrm>
          <a:off x="3752253" y="512773"/>
          <a:ext cx="4065735" cy="4065735"/>
        </a:xfrm>
        <a:prstGeom prst="blockArc">
          <a:avLst>
            <a:gd name="adj1" fmla="val 10028571"/>
            <a:gd name="adj2" fmla="val 13114286"/>
            <a:gd name="adj3" fmla="val 3908"/>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40CC1F1-066E-46C0-A618-F564A1E147E1}">
      <dsp:nvSpPr>
        <dsp:cNvPr id="0" name=""/>
        <dsp:cNvSpPr/>
      </dsp:nvSpPr>
      <dsp:spPr>
        <a:xfrm>
          <a:off x="3752253" y="512773"/>
          <a:ext cx="4065735" cy="4065735"/>
        </a:xfrm>
        <a:prstGeom prst="blockArc">
          <a:avLst>
            <a:gd name="adj1" fmla="val 6942857"/>
            <a:gd name="adj2" fmla="val 10028571"/>
            <a:gd name="adj3" fmla="val 3908"/>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E235977-BF3C-4750-A4D2-95696A2EF1C9}">
      <dsp:nvSpPr>
        <dsp:cNvPr id="0" name=""/>
        <dsp:cNvSpPr/>
      </dsp:nvSpPr>
      <dsp:spPr>
        <a:xfrm>
          <a:off x="3752253" y="512773"/>
          <a:ext cx="4065735" cy="4065735"/>
        </a:xfrm>
        <a:prstGeom prst="blockArc">
          <a:avLst>
            <a:gd name="adj1" fmla="val 3857143"/>
            <a:gd name="adj2" fmla="val 6942857"/>
            <a:gd name="adj3" fmla="val 3908"/>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387DB8C-ECA5-44C8-850E-27FD80D2E276}">
      <dsp:nvSpPr>
        <dsp:cNvPr id="0" name=""/>
        <dsp:cNvSpPr/>
      </dsp:nvSpPr>
      <dsp:spPr>
        <a:xfrm>
          <a:off x="3752253" y="512773"/>
          <a:ext cx="4065735" cy="4065735"/>
        </a:xfrm>
        <a:prstGeom prst="blockArc">
          <a:avLst>
            <a:gd name="adj1" fmla="val 771429"/>
            <a:gd name="adj2" fmla="val 3857143"/>
            <a:gd name="adj3" fmla="val 3908"/>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758C960-94A2-4963-AE5E-F2A730B7FC4C}">
      <dsp:nvSpPr>
        <dsp:cNvPr id="0" name=""/>
        <dsp:cNvSpPr/>
      </dsp:nvSpPr>
      <dsp:spPr>
        <a:xfrm>
          <a:off x="3752253" y="512773"/>
          <a:ext cx="4065735" cy="4065735"/>
        </a:xfrm>
        <a:prstGeom prst="blockArc">
          <a:avLst>
            <a:gd name="adj1" fmla="val 19285714"/>
            <a:gd name="adj2" fmla="val 771429"/>
            <a:gd name="adj3" fmla="val 3908"/>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A878F4E-5E68-41AB-A1C4-F2498E6013B7}">
      <dsp:nvSpPr>
        <dsp:cNvPr id="0" name=""/>
        <dsp:cNvSpPr/>
      </dsp:nvSpPr>
      <dsp:spPr>
        <a:xfrm>
          <a:off x="3752253" y="512773"/>
          <a:ext cx="4065735" cy="4065735"/>
        </a:xfrm>
        <a:prstGeom prst="blockArc">
          <a:avLst>
            <a:gd name="adj1" fmla="val 16200000"/>
            <a:gd name="adj2" fmla="val 19285714"/>
            <a:gd name="adj3" fmla="val 3908"/>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08777DD-9878-4F78-9E8A-D2F79B4AEFA5}">
      <dsp:nvSpPr>
        <dsp:cNvPr id="0" name=""/>
        <dsp:cNvSpPr/>
      </dsp:nvSpPr>
      <dsp:spPr>
        <a:xfrm>
          <a:off x="4997011" y="1757531"/>
          <a:ext cx="1576219" cy="15762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i="1" kern="1200" dirty="0">
              <a:latin typeface="Times New Roman" panose="02020603050405020304" pitchFamily="18" charset="0"/>
              <a:ea typeface="+mn-ea"/>
              <a:cs typeface="Times New Roman" panose="02020603050405020304" pitchFamily="18" charset="0"/>
            </a:rPr>
            <a:t>Adults with ASD</a:t>
          </a:r>
        </a:p>
      </dsp:txBody>
      <dsp:txXfrm>
        <a:off x="5227843" y="1988363"/>
        <a:ext cx="1114555" cy="1114555"/>
      </dsp:txXfrm>
    </dsp:sp>
    <dsp:sp modelId="{5C21EA94-EAAD-4EAC-A72F-2DC3DD25987B}">
      <dsp:nvSpPr>
        <dsp:cNvPr id="0" name=""/>
        <dsp:cNvSpPr/>
      </dsp:nvSpPr>
      <dsp:spPr>
        <a:xfrm>
          <a:off x="5233444" y="817"/>
          <a:ext cx="1103353" cy="110335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latin typeface="Calibri"/>
              <a:ea typeface="+mn-ea"/>
              <a:cs typeface="+mn-cs"/>
            </a:rPr>
            <a:t>Employment</a:t>
          </a:r>
        </a:p>
      </dsp:txBody>
      <dsp:txXfrm>
        <a:off x="5395026" y="162399"/>
        <a:ext cx="780189" cy="780189"/>
      </dsp:txXfrm>
    </dsp:sp>
    <dsp:sp modelId="{759C2086-FF01-4160-B691-EB76473FADD0}">
      <dsp:nvSpPr>
        <dsp:cNvPr id="0" name=""/>
        <dsp:cNvSpPr/>
      </dsp:nvSpPr>
      <dsp:spPr>
        <a:xfrm>
          <a:off x="6791749" y="751258"/>
          <a:ext cx="1103353" cy="110335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latin typeface="Calibri"/>
              <a:ea typeface="+mn-ea"/>
              <a:cs typeface="+mn-cs"/>
            </a:rPr>
            <a:t>Coordination of Services</a:t>
          </a:r>
        </a:p>
      </dsp:txBody>
      <dsp:txXfrm>
        <a:off x="6953331" y="912840"/>
        <a:ext cx="780189" cy="780189"/>
      </dsp:txXfrm>
    </dsp:sp>
    <dsp:sp modelId="{B178AFDC-5512-40FA-B20D-4EF7F370E4F0}">
      <dsp:nvSpPr>
        <dsp:cNvPr id="0" name=""/>
        <dsp:cNvSpPr/>
      </dsp:nvSpPr>
      <dsp:spPr>
        <a:xfrm>
          <a:off x="7176619" y="2437481"/>
          <a:ext cx="1103353" cy="110335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latin typeface="Calibri"/>
              <a:ea typeface="+mn-ea"/>
              <a:cs typeface="+mn-cs"/>
            </a:rPr>
            <a:t>Healthcare</a:t>
          </a:r>
        </a:p>
      </dsp:txBody>
      <dsp:txXfrm>
        <a:off x="7338201" y="2599063"/>
        <a:ext cx="780189" cy="780189"/>
      </dsp:txXfrm>
    </dsp:sp>
    <dsp:sp modelId="{9978BEA3-0EEA-4204-8217-D91B8D27ABF7}">
      <dsp:nvSpPr>
        <dsp:cNvPr id="0" name=""/>
        <dsp:cNvSpPr/>
      </dsp:nvSpPr>
      <dsp:spPr>
        <a:xfrm>
          <a:off x="6098238" y="3789728"/>
          <a:ext cx="1103353" cy="110335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latin typeface="Calibri"/>
              <a:ea typeface="+mn-ea"/>
              <a:cs typeface="+mn-cs"/>
            </a:rPr>
            <a:t>Housing</a:t>
          </a:r>
        </a:p>
      </dsp:txBody>
      <dsp:txXfrm>
        <a:off x="6259820" y="3951310"/>
        <a:ext cx="780189" cy="780189"/>
      </dsp:txXfrm>
    </dsp:sp>
    <dsp:sp modelId="{6A83802A-892F-407E-867E-266DD6B184E9}">
      <dsp:nvSpPr>
        <dsp:cNvPr id="0" name=""/>
        <dsp:cNvSpPr/>
      </dsp:nvSpPr>
      <dsp:spPr>
        <a:xfrm>
          <a:off x="4368650" y="3789728"/>
          <a:ext cx="1103353" cy="1103353"/>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Calibri"/>
              <a:ea typeface="+mn-ea"/>
              <a:cs typeface="+mn-cs"/>
            </a:rPr>
            <a:t>Other Services</a:t>
          </a:r>
        </a:p>
      </dsp:txBody>
      <dsp:txXfrm>
        <a:off x="4530232" y="3951310"/>
        <a:ext cx="780189" cy="780189"/>
      </dsp:txXfrm>
    </dsp:sp>
    <dsp:sp modelId="{1F6346E9-5D26-4760-9FE8-D534D463B439}">
      <dsp:nvSpPr>
        <dsp:cNvPr id="0" name=""/>
        <dsp:cNvSpPr/>
      </dsp:nvSpPr>
      <dsp:spPr>
        <a:xfrm>
          <a:off x="3290269" y="2437481"/>
          <a:ext cx="1103353" cy="110335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latin typeface="Calibri"/>
              <a:ea typeface="+mn-ea"/>
              <a:cs typeface="+mn-cs"/>
            </a:rPr>
            <a:t>Occupational Therapy</a:t>
          </a:r>
        </a:p>
      </dsp:txBody>
      <dsp:txXfrm>
        <a:off x="3451851" y="2599063"/>
        <a:ext cx="780189" cy="780189"/>
      </dsp:txXfrm>
    </dsp:sp>
    <dsp:sp modelId="{45FD476B-FDCA-481E-BCFE-B92EFC72E2FC}">
      <dsp:nvSpPr>
        <dsp:cNvPr id="0" name=""/>
        <dsp:cNvSpPr/>
      </dsp:nvSpPr>
      <dsp:spPr>
        <a:xfrm>
          <a:off x="3675139" y="751258"/>
          <a:ext cx="1103353" cy="110335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latin typeface="Calibri"/>
              <a:ea typeface="+mn-ea"/>
              <a:cs typeface="+mn-cs"/>
            </a:rPr>
            <a:t>Physical Therapy</a:t>
          </a:r>
        </a:p>
      </dsp:txBody>
      <dsp:txXfrm>
        <a:off x="3836721" y="912840"/>
        <a:ext cx="780189" cy="7801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438ED-844F-4FCC-AEA6-026F66F40EDC}">
      <dsp:nvSpPr>
        <dsp:cNvPr id="0" name=""/>
        <dsp:cNvSpPr/>
      </dsp:nvSpPr>
      <dsp:spPr>
        <a:xfrm>
          <a:off x="719902" y="0"/>
          <a:ext cx="8158892" cy="287488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203659-22AF-4EB4-89E8-A2BA152BC376}">
      <dsp:nvSpPr>
        <dsp:cNvPr id="0" name=""/>
        <dsp:cNvSpPr/>
      </dsp:nvSpPr>
      <dsp:spPr>
        <a:xfrm>
          <a:off x="10311" y="862464"/>
          <a:ext cx="3089580" cy="114995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Supported Decision Making</a:t>
          </a:r>
        </a:p>
      </dsp:txBody>
      <dsp:txXfrm>
        <a:off x="66447" y="918600"/>
        <a:ext cx="2977308" cy="1037681"/>
      </dsp:txXfrm>
    </dsp:sp>
    <dsp:sp modelId="{F3CAB4F6-E5AA-4EF1-B37D-B809FE11CD20}">
      <dsp:nvSpPr>
        <dsp:cNvPr id="0" name=""/>
        <dsp:cNvSpPr/>
      </dsp:nvSpPr>
      <dsp:spPr>
        <a:xfrm>
          <a:off x="3254558" y="862464"/>
          <a:ext cx="3089580" cy="1149953"/>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Supported Engagement</a:t>
          </a:r>
        </a:p>
      </dsp:txBody>
      <dsp:txXfrm>
        <a:off x="3310694" y="918600"/>
        <a:ext cx="2977308" cy="1037681"/>
      </dsp:txXfrm>
    </dsp:sp>
    <dsp:sp modelId="{31CD9B52-AE0D-4A2F-BC07-AAFE1480EEC0}">
      <dsp:nvSpPr>
        <dsp:cNvPr id="0" name=""/>
        <dsp:cNvSpPr/>
      </dsp:nvSpPr>
      <dsp:spPr>
        <a:xfrm>
          <a:off x="6498805" y="862464"/>
          <a:ext cx="3089580" cy="1149953"/>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Social Justice &amp; Human Flourishing</a:t>
          </a:r>
        </a:p>
      </dsp:txBody>
      <dsp:txXfrm>
        <a:off x="6554941" y="918600"/>
        <a:ext cx="2977308" cy="10376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C2533-5BA5-4E76-BF01-019D51F82264}">
      <dsp:nvSpPr>
        <dsp:cNvPr id="0" name=""/>
        <dsp:cNvSpPr/>
      </dsp:nvSpPr>
      <dsp:spPr>
        <a:xfrm>
          <a:off x="0" y="640"/>
          <a:ext cx="5912669" cy="14992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28629-E479-43B8-BD3E-11D2932C8EE5}">
      <dsp:nvSpPr>
        <dsp:cNvPr id="0" name=""/>
        <dsp:cNvSpPr/>
      </dsp:nvSpPr>
      <dsp:spPr>
        <a:xfrm>
          <a:off x="453523" y="337971"/>
          <a:ext cx="824587" cy="824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F7EAAA-64E8-4F77-AA3A-BA17B4702CF3}">
      <dsp:nvSpPr>
        <dsp:cNvPr id="0" name=""/>
        <dsp:cNvSpPr/>
      </dsp:nvSpPr>
      <dsp:spPr>
        <a:xfrm>
          <a:off x="1731633" y="640"/>
          <a:ext cx="418103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1111250">
            <a:lnSpc>
              <a:spcPct val="90000"/>
            </a:lnSpc>
            <a:spcBef>
              <a:spcPct val="0"/>
            </a:spcBef>
            <a:spcAft>
              <a:spcPct val="35000"/>
            </a:spcAft>
            <a:buNone/>
          </a:pPr>
          <a:r>
            <a:rPr lang="en-US" sz="2500" kern="1200"/>
            <a:t>Spirituality</a:t>
          </a:r>
        </a:p>
      </dsp:txBody>
      <dsp:txXfrm>
        <a:off x="1731633" y="640"/>
        <a:ext cx="4181035" cy="1499250"/>
      </dsp:txXfrm>
    </dsp:sp>
    <dsp:sp modelId="{9ED1438A-3372-4EC4-8C9B-067719EA3F3E}">
      <dsp:nvSpPr>
        <dsp:cNvPr id="0" name=""/>
        <dsp:cNvSpPr/>
      </dsp:nvSpPr>
      <dsp:spPr>
        <a:xfrm>
          <a:off x="0" y="1874703"/>
          <a:ext cx="5912669" cy="14992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20116B-FDAE-46BF-B717-81C92A8C8E4E}">
      <dsp:nvSpPr>
        <dsp:cNvPr id="0" name=""/>
        <dsp:cNvSpPr/>
      </dsp:nvSpPr>
      <dsp:spPr>
        <a:xfrm>
          <a:off x="453523" y="2212034"/>
          <a:ext cx="824587" cy="824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CAF0FA-B914-47E5-8DCF-3D695A69DA84}">
      <dsp:nvSpPr>
        <dsp:cNvPr id="0" name=""/>
        <dsp:cNvSpPr/>
      </dsp:nvSpPr>
      <dsp:spPr>
        <a:xfrm>
          <a:off x="1731633" y="1874703"/>
          <a:ext cx="418103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1111250">
            <a:lnSpc>
              <a:spcPct val="90000"/>
            </a:lnSpc>
            <a:spcBef>
              <a:spcPct val="0"/>
            </a:spcBef>
            <a:spcAft>
              <a:spcPct val="35000"/>
            </a:spcAft>
            <a:buNone/>
          </a:pPr>
          <a:r>
            <a:rPr lang="en-US" sz="2500" kern="1200"/>
            <a:t>Housing</a:t>
          </a:r>
        </a:p>
      </dsp:txBody>
      <dsp:txXfrm>
        <a:off x="1731633" y="1874703"/>
        <a:ext cx="4181035" cy="1499250"/>
      </dsp:txXfrm>
    </dsp:sp>
    <dsp:sp modelId="{7076B671-897D-40BC-B367-EE36328F48F4}">
      <dsp:nvSpPr>
        <dsp:cNvPr id="0" name=""/>
        <dsp:cNvSpPr/>
      </dsp:nvSpPr>
      <dsp:spPr>
        <a:xfrm>
          <a:off x="0" y="3748766"/>
          <a:ext cx="5912669" cy="14992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A0E5A-AEBE-49C6-8611-C337687C5D6C}">
      <dsp:nvSpPr>
        <dsp:cNvPr id="0" name=""/>
        <dsp:cNvSpPr/>
      </dsp:nvSpPr>
      <dsp:spPr>
        <a:xfrm>
          <a:off x="453523" y="4086097"/>
          <a:ext cx="824587" cy="824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A100B9-94F7-4355-824E-CB14DCBA17D5}">
      <dsp:nvSpPr>
        <dsp:cNvPr id="0" name=""/>
        <dsp:cNvSpPr/>
      </dsp:nvSpPr>
      <dsp:spPr>
        <a:xfrm>
          <a:off x="1731633" y="3748766"/>
          <a:ext cx="418103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1111250">
            <a:lnSpc>
              <a:spcPct val="90000"/>
            </a:lnSpc>
            <a:spcBef>
              <a:spcPct val="0"/>
            </a:spcBef>
            <a:spcAft>
              <a:spcPct val="35000"/>
            </a:spcAft>
            <a:buNone/>
          </a:pPr>
          <a:r>
            <a:rPr lang="en-US" sz="2500" kern="1200"/>
            <a:t>Employment</a:t>
          </a:r>
        </a:p>
      </dsp:txBody>
      <dsp:txXfrm>
        <a:off x="1731633" y="3748766"/>
        <a:ext cx="4181035" cy="14992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EA782-D3E3-4466-AC2D-99C0C97DB2AC}">
      <dsp:nvSpPr>
        <dsp:cNvPr id="0" name=""/>
        <dsp:cNvSpPr/>
      </dsp:nvSpPr>
      <dsp:spPr>
        <a:xfrm>
          <a:off x="0" y="640"/>
          <a:ext cx="5912669" cy="14992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6C8DDA-2898-4D08-8F6F-595EF88A41A7}">
      <dsp:nvSpPr>
        <dsp:cNvPr id="0" name=""/>
        <dsp:cNvSpPr/>
      </dsp:nvSpPr>
      <dsp:spPr>
        <a:xfrm>
          <a:off x="453523" y="337971"/>
          <a:ext cx="824587" cy="824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30EB04-5F43-433D-892B-ECB2928BE761}">
      <dsp:nvSpPr>
        <dsp:cNvPr id="0" name=""/>
        <dsp:cNvSpPr/>
      </dsp:nvSpPr>
      <dsp:spPr>
        <a:xfrm>
          <a:off x="1731633" y="640"/>
          <a:ext cx="418103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1111250">
            <a:lnSpc>
              <a:spcPct val="90000"/>
            </a:lnSpc>
            <a:spcBef>
              <a:spcPct val="0"/>
            </a:spcBef>
            <a:spcAft>
              <a:spcPct val="35000"/>
            </a:spcAft>
            <a:buNone/>
          </a:pPr>
          <a:r>
            <a:rPr lang="en-US" sz="2500" kern="1200"/>
            <a:t>Advocacy</a:t>
          </a:r>
        </a:p>
      </dsp:txBody>
      <dsp:txXfrm>
        <a:off x="1731633" y="640"/>
        <a:ext cx="4181035" cy="1499250"/>
      </dsp:txXfrm>
    </dsp:sp>
    <dsp:sp modelId="{EEFCAF97-BD7E-4DC8-822F-5A19EA8BA6CC}">
      <dsp:nvSpPr>
        <dsp:cNvPr id="0" name=""/>
        <dsp:cNvSpPr/>
      </dsp:nvSpPr>
      <dsp:spPr>
        <a:xfrm>
          <a:off x="0" y="1874703"/>
          <a:ext cx="5912669" cy="14992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0223D8-3A7D-4B9B-9E79-D335C680B446}">
      <dsp:nvSpPr>
        <dsp:cNvPr id="0" name=""/>
        <dsp:cNvSpPr/>
      </dsp:nvSpPr>
      <dsp:spPr>
        <a:xfrm>
          <a:off x="453523" y="2212034"/>
          <a:ext cx="824587" cy="824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E4112E-F351-475A-933A-F7A38ED7DD02}">
      <dsp:nvSpPr>
        <dsp:cNvPr id="0" name=""/>
        <dsp:cNvSpPr/>
      </dsp:nvSpPr>
      <dsp:spPr>
        <a:xfrm>
          <a:off x="1731633" y="1874703"/>
          <a:ext cx="418103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1111250">
            <a:lnSpc>
              <a:spcPct val="90000"/>
            </a:lnSpc>
            <a:spcBef>
              <a:spcPct val="0"/>
            </a:spcBef>
            <a:spcAft>
              <a:spcPct val="35000"/>
            </a:spcAft>
            <a:buNone/>
          </a:pPr>
          <a:r>
            <a:rPr lang="en-US" sz="2500" kern="1200"/>
            <a:t>Policy-making</a:t>
          </a:r>
        </a:p>
      </dsp:txBody>
      <dsp:txXfrm>
        <a:off x="1731633" y="1874703"/>
        <a:ext cx="4181035" cy="1499250"/>
      </dsp:txXfrm>
    </dsp:sp>
    <dsp:sp modelId="{7955F9A4-CD6D-440B-BCAF-C5C8059D7CCB}">
      <dsp:nvSpPr>
        <dsp:cNvPr id="0" name=""/>
        <dsp:cNvSpPr/>
      </dsp:nvSpPr>
      <dsp:spPr>
        <a:xfrm>
          <a:off x="0" y="3748766"/>
          <a:ext cx="5912669" cy="14992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6029B8-7ADE-4A6A-8AC4-35D4E6DFC01A}">
      <dsp:nvSpPr>
        <dsp:cNvPr id="0" name=""/>
        <dsp:cNvSpPr/>
      </dsp:nvSpPr>
      <dsp:spPr>
        <a:xfrm>
          <a:off x="453523" y="4086097"/>
          <a:ext cx="824587" cy="824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54522F-C4FD-4161-A106-CA7CDB024AD8}">
      <dsp:nvSpPr>
        <dsp:cNvPr id="0" name=""/>
        <dsp:cNvSpPr/>
      </dsp:nvSpPr>
      <dsp:spPr>
        <a:xfrm>
          <a:off x="1731633" y="3748766"/>
          <a:ext cx="418103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1111250">
            <a:lnSpc>
              <a:spcPct val="90000"/>
            </a:lnSpc>
            <a:spcBef>
              <a:spcPct val="0"/>
            </a:spcBef>
            <a:spcAft>
              <a:spcPct val="35000"/>
            </a:spcAft>
            <a:buNone/>
          </a:pPr>
          <a:r>
            <a:rPr lang="en-US" sz="2500" kern="1200"/>
            <a:t>Political process</a:t>
          </a:r>
        </a:p>
      </dsp:txBody>
      <dsp:txXfrm>
        <a:off x="1731633" y="3748766"/>
        <a:ext cx="4181035" cy="14992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EEF6E-851C-4749-9AA7-DF68F69BCB0C}">
      <dsp:nvSpPr>
        <dsp:cNvPr id="0" name=""/>
        <dsp:cNvSpPr/>
      </dsp:nvSpPr>
      <dsp:spPr>
        <a:xfrm>
          <a:off x="4965" y="919689"/>
          <a:ext cx="2071007" cy="103550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Employment</a:t>
          </a:r>
        </a:p>
      </dsp:txBody>
      <dsp:txXfrm>
        <a:off x="4965" y="919689"/>
        <a:ext cx="2071007" cy="1035503"/>
      </dsp:txXfrm>
    </dsp:sp>
    <dsp:sp modelId="{E96037A6-A9E5-442B-BA8E-DCFF91AE3C1B}">
      <dsp:nvSpPr>
        <dsp:cNvPr id="0" name=""/>
        <dsp:cNvSpPr/>
      </dsp:nvSpPr>
      <dsp:spPr>
        <a:xfrm>
          <a:off x="2510884" y="919689"/>
          <a:ext cx="2071007" cy="103550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Self-Care</a:t>
          </a:r>
        </a:p>
      </dsp:txBody>
      <dsp:txXfrm>
        <a:off x="2510884" y="919689"/>
        <a:ext cx="2071007" cy="1035503"/>
      </dsp:txXfrm>
    </dsp:sp>
    <dsp:sp modelId="{45426F71-D326-4674-9C95-EB5932BF9681}">
      <dsp:nvSpPr>
        <dsp:cNvPr id="0" name=""/>
        <dsp:cNvSpPr/>
      </dsp:nvSpPr>
      <dsp:spPr>
        <a:xfrm>
          <a:off x="5016804" y="919689"/>
          <a:ext cx="2071007" cy="103550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Housing</a:t>
          </a:r>
        </a:p>
      </dsp:txBody>
      <dsp:txXfrm>
        <a:off x="5016804" y="919689"/>
        <a:ext cx="2071007" cy="1035503"/>
      </dsp:txXfrm>
    </dsp:sp>
    <dsp:sp modelId="{4AC5BDE9-6037-407F-9B13-21F91D78BF88}">
      <dsp:nvSpPr>
        <dsp:cNvPr id="0" name=""/>
        <dsp:cNvSpPr/>
      </dsp:nvSpPr>
      <dsp:spPr>
        <a:xfrm>
          <a:off x="7522723" y="919689"/>
          <a:ext cx="2071007" cy="103550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Sexual/Reproductive Health</a:t>
          </a:r>
        </a:p>
      </dsp:txBody>
      <dsp:txXfrm>
        <a:off x="7522723" y="919689"/>
        <a:ext cx="2071007" cy="10355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E6ABD-35AD-4917-89B8-CF65A417D747}">
      <dsp:nvSpPr>
        <dsp:cNvPr id="0" name=""/>
        <dsp:cNvSpPr/>
      </dsp:nvSpPr>
      <dsp:spPr>
        <a:xfrm>
          <a:off x="0" y="215999"/>
          <a:ext cx="3869986" cy="505440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latin typeface="Arial" panose="020B0604020202020204" pitchFamily="34" charset="0"/>
              <a:cs typeface="Arial" panose="020B0604020202020204" pitchFamily="34" charset="0"/>
            </a:rPr>
            <a:t>“Employment for wages contributes to individual economic and social well-being, is linked to positive health outcomes, is a gateway to health insurance, and is a factor in quality of life.”</a:t>
          </a:r>
        </a:p>
      </dsp:txBody>
      <dsp:txXfrm>
        <a:off x="188917" y="404916"/>
        <a:ext cx="3492152" cy="46765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4/26/2024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4/26/2024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51430C-73E9-46C0-8AB5-093871DFCBB0}" type="slidenum">
              <a:rPr lang="en-US" smtClean="0"/>
              <a:t>10</a:t>
            </a:fld>
            <a:endParaRPr lang="en-US"/>
          </a:p>
        </p:txBody>
      </p:sp>
    </p:spTree>
    <p:extLst>
      <p:ext uri="{BB962C8B-B14F-4D97-AF65-F5344CB8AC3E}">
        <p14:creationId xmlns:p14="http://schemas.microsoft.com/office/powerpoint/2010/main" val="76319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51430C-73E9-46C0-8AB5-093871DFCBB0}" type="slidenum">
              <a:rPr lang="en-US" smtClean="0"/>
              <a:t>62</a:t>
            </a:fld>
            <a:endParaRPr lang="en-US"/>
          </a:p>
        </p:txBody>
      </p:sp>
    </p:spTree>
    <p:extLst>
      <p:ext uri="{BB962C8B-B14F-4D97-AF65-F5344CB8AC3E}">
        <p14:creationId xmlns:p14="http://schemas.microsoft.com/office/powerpoint/2010/main" val="3419385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0" y="0"/>
            <a:ext cx="12227975"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1697" y="1871132"/>
            <a:ext cx="6813894" cy="1515533"/>
          </a:xfrm>
        </p:spPr>
        <p:txBody>
          <a:bodyPr anchor="b">
            <a:noAutofit/>
          </a:bodyPr>
          <a:lstStyle>
            <a:lvl1pPr algn="ctr">
              <a:defRPr sz="5398">
                <a:effectLst/>
              </a:defRPr>
            </a:lvl1pPr>
          </a:lstStyle>
          <a:p>
            <a:r>
              <a:rPr lang="en-US"/>
              <a:t>Click to edit Master title style</a:t>
            </a:r>
            <a:endParaRPr lang="en-US" dirty="0"/>
          </a:p>
        </p:txBody>
      </p:sp>
      <p:sp>
        <p:nvSpPr>
          <p:cNvPr id="3" name="Subtitle 2"/>
          <p:cNvSpPr>
            <a:spLocks noGrp="1"/>
          </p:cNvSpPr>
          <p:nvPr>
            <p:ph type="subTitle" idx="1"/>
          </p:nvPr>
        </p:nvSpPr>
        <p:spPr>
          <a:xfrm>
            <a:off x="2691697" y="3657597"/>
            <a:ext cx="6813894" cy="1320802"/>
          </a:xfrm>
        </p:spPr>
        <p:txBody>
          <a:bodyPr anchor="t">
            <a:normAutofit/>
          </a:bodyPr>
          <a:lstStyle>
            <a:lvl1pPr marL="0" indent="0" algn="ctr">
              <a:buNone/>
              <a:defRPr sz="20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1154" y="5037663"/>
            <a:ext cx="897233" cy="279400"/>
          </a:xfrm>
        </p:spPr>
        <p:txBody>
          <a:bodyPr/>
          <a:lstStyle/>
          <a:p>
            <a:fld id="{9A8B0230-DF63-4CC0-8239-F5ABC9F12C99}" type="datetime1">
              <a:rPr lang="en-US" smtClean="0"/>
              <a:t>4/26/2024</a:t>
            </a:fld>
            <a:endParaRPr lang="en-US" dirty="0"/>
          </a:p>
        </p:txBody>
      </p:sp>
      <p:sp>
        <p:nvSpPr>
          <p:cNvPr id="5" name="Footer Placeholder 4"/>
          <p:cNvSpPr>
            <a:spLocks noGrp="1"/>
          </p:cNvSpPr>
          <p:nvPr>
            <p:ph type="ftr" sz="quarter" idx="11"/>
          </p:nvPr>
        </p:nvSpPr>
        <p:spPr>
          <a:xfrm>
            <a:off x="2691696" y="5037663"/>
            <a:ext cx="5213277" cy="279400"/>
          </a:xfrm>
        </p:spPr>
        <p:txBody>
          <a:bodyPr/>
          <a:lstStyle/>
          <a:p>
            <a:r>
              <a:rPr lang="en-US"/>
              <a:t>Add a footer</a:t>
            </a:r>
            <a:endParaRPr lang="en-US" dirty="0"/>
          </a:p>
        </p:txBody>
      </p:sp>
      <p:sp>
        <p:nvSpPr>
          <p:cNvPr id="6" name="Slide Number Placeholder 5"/>
          <p:cNvSpPr>
            <a:spLocks noGrp="1"/>
          </p:cNvSpPr>
          <p:nvPr>
            <p:ph type="sldNum" sz="quarter" idx="12"/>
          </p:nvPr>
        </p:nvSpPr>
        <p:spPr>
          <a:xfrm>
            <a:off x="8954568" y="5037663"/>
            <a:ext cx="551023" cy="279400"/>
          </a:xfrm>
        </p:spPr>
        <p:txBody>
          <a:bodyPr/>
          <a:lstStyle/>
          <a:p>
            <a:fld id="{7DC1BBB0-96F0-4077-A278-0F3FB5C104D3}" type="slidenum">
              <a:rPr lang="en-US" smtClean="0"/>
              <a:pPr/>
              <a:t>‹#›</a:t>
            </a:fld>
            <a:endParaRPr lang="en-US"/>
          </a:p>
        </p:txBody>
      </p:sp>
      <p:cxnSp>
        <p:nvCxnSpPr>
          <p:cNvPr id="15" name="Straight Connector 14"/>
          <p:cNvCxnSpPr/>
          <p:nvPr/>
        </p:nvCxnSpPr>
        <p:spPr>
          <a:xfrm>
            <a:off x="2691698"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535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4" y="4815415"/>
            <a:ext cx="9607163" cy="566738"/>
          </a:xfrm>
        </p:spPr>
        <p:txBody>
          <a:bodyPr anchor="b">
            <a:normAutofit/>
          </a:bodyPr>
          <a:lstStyle>
            <a:lvl1pPr algn="ctr">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156" y="1041400"/>
            <a:ext cx="10103340"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064" y="5382153"/>
            <a:ext cx="9607163" cy="493712"/>
          </a:xfrm>
        </p:spPr>
        <p:txBody>
          <a:bodyPr>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8F701B-875C-4445-9B5B-DC0FB45867F9}" type="datetime1">
              <a:rPr lang="en-US" smtClean="0"/>
              <a:t>4/26/2024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2767322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528" y="982132"/>
            <a:ext cx="9590234" cy="2954868"/>
          </a:xfrm>
        </p:spPr>
        <p:txBody>
          <a:bodyPr anchor="ctr">
            <a:normAutofit/>
          </a:bodyPr>
          <a:lstStyle>
            <a:lvl1pPr algn="ctr">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1303528" y="4343400"/>
            <a:ext cx="9590234"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F701B-875C-4445-9B5B-DC0FB45867F9}" type="datetime1">
              <a:rPr lang="en-US" smtClean="0"/>
              <a:t>4/26/2024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cxnSp>
        <p:nvCxnSpPr>
          <p:cNvPr id="15" name="Straight Connector 14"/>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96319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370668"/>
          </a:xfrm>
        </p:spPr>
        <p:txBody>
          <a:bodyPr anchor="ctr">
            <a:normAutofit/>
          </a:bodyPr>
          <a:lstStyle>
            <a:lvl1pPr algn="ctr">
              <a:defRPr sz="31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376" y="3352800"/>
            <a:ext cx="8836900" cy="584200"/>
          </a:xfrm>
        </p:spPr>
        <p:txBody>
          <a:bodyPr anchor="ctr">
            <a:normAutofit/>
          </a:bodyPr>
          <a:lstStyle>
            <a:lvl1pPr marL="0" indent="0" algn="r">
              <a:buFontTx/>
              <a:buNone/>
              <a:defRPr sz="1999"/>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1295064" y="4343400"/>
            <a:ext cx="9607163"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F701B-875C-4445-9B5B-DC0FB45867F9}" type="datetime1">
              <a:rPr lang="en-US" smtClean="0"/>
              <a:t>4/26/2024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
        <p:nvSpPr>
          <p:cNvPr id="14" name="TextBox 13"/>
          <p:cNvSpPr txBox="1"/>
          <p:nvPr/>
        </p:nvSpPr>
        <p:spPr>
          <a:xfrm>
            <a:off x="861789" y="879961"/>
            <a:ext cx="609441"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5" name="TextBox 14"/>
          <p:cNvSpPr txBox="1"/>
          <p:nvPr/>
        </p:nvSpPr>
        <p:spPr>
          <a:xfrm>
            <a:off x="10597507" y="2827870"/>
            <a:ext cx="609441"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cxnSp>
        <p:nvCxnSpPr>
          <p:cNvPr id="19" name="Straight Connector 18"/>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69091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065" y="3308581"/>
            <a:ext cx="9607165" cy="1468800"/>
          </a:xfrm>
        </p:spPr>
        <p:txBody>
          <a:bodyPr anchor="b">
            <a:normAutofit/>
          </a:bodyPr>
          <a:lstStyle>
            <a:lvl1pPr algn="l">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4777381"/>
            <a:ext cx="9607165" cy="860400"/>
          </a:xfrm>
        </p:spPr>
        <p:txBody>
          <a:bodyPr anchor="t">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F701B-875C-4445-9B5B-DC0FB45867F9}" type="datetime1">
              <a:rPr lang="en-US" smtClean="0"/>
              <a:t>4/26/2024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50464049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243668"/>
          </a:xfrm>
        </p:spPr>
        <p:txBody>
          <a:bodyPr anchor="ctr">
            <a:normAutofit/>
          </a:bodyPr>
          <a:lstStyle>
            <a:lvl1pPr algn="ctr">
              <a:defRPr sz="3199"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064" y="3639312"/>
            <a:ext cx="9607165" cy="886968"/>
          </a:xfrm>
        </p:spPr>
        <p:txBody>
          <a:bodyPr anchor="b">
            <a:normAutofit/>
          </a:bodyPr>
          <a:lstStyle>
            <a:lvl1pPr marL="0" indent="0" algn="l">
              <a:spcBef>
                <a:spcPts val="0"/>
              </a:spcBef>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4" y="4529667"/>
            <a:ext cx="9607165" cy="13462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F701B-875C-4445-9B5B-DC0FB45867F9}" type="datetime1">
              <a:rPr lang="en-US" smtClean="0"/>
              <a:t>4/26/2024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
        <p:nvSpPr>
          <p:cNvPr id="12" name="TextBox 11"/>
          <p:cNvSpPr txBox="1"/>
          <p:nvPr/>
        </p:nvSpPr>
        <p:spPr>
          <a:xfrm>
            <a:off x="861789" y="879961"/>
            <a:ext cx="609441"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3" name="TextBox 12"/>
          <p:cNvSpPr txBox="1"/>
          <p:nvPr/>
        </p:nvSpPr>
        <p:spPr>
          <a:xfrm>
            <a:off x="10597507" y="2599261"/>
            <a:ext cx="609441"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cxnSp>
        <p:nvCxnSpPr>
          <p:cNvPr id="26" name="Straight Connector 25"/>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071309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064" y="982132"/>
            <a:ext cx="9607163"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064" y="3630168"/>
            <a:ext cx="9607165" cy="841248"/>
          </a:xfrm>
        </p:spPr>
        <p:txBody>
          <a:bodyPr anchor="b">
            <a:normAutofit/>
          </a:bodyPr>
          <a:lstStyle>
            <a:lvl1pPr marL="0" indent="0" algn="l">
              <a:spcBef>
                <a:spcPts val="0"/>
              </a:spcBef>
              <a:buNone/>
              <a:defRPr sz="2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3" y="4470400"/>
            <a:ext cx="9607167" cy="1405467"/>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F701B-875C-4445-9B5B-DC0FB45867F9}" type="datetime1">
              <a:rPr lang="en-US" smtClean="0"/>
              <a:t>4/26/2024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cxnSp>
        <p:nvCxnSpPr>
          <p:cNvPr id="15" name="Straight Connector 14"/>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7055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0C9811-D4B8-4BC7-BC43-4707945D3FA5}" type="datetime1">
              <a:rPr lang="en-US" smtClean="0"/>
              <a:t>4/26/2024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28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013" y="982132"/>
            <a:ext cx="1890403"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061" y="982132"/>
            <a:ext cx="7431089"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9FDDD9-4E56-4BB8-9C84-A1B012AF836D}" type="datetime1">
              <a:rPr lang="en-US" smtClean="0"/>
              <a:t>4/26/2024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cxnSp>
        <p:nvCxnSpPr>
          <p:cNvPr id="14" name="Straight Connector 13"/>
          <p:cNvCxnSpPr/>
          <p:nvPr/>
        </p:nvCxnSpPr>
        <p:spPr>
          <a:xfrm>
            <a:off x="8861582"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408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27F556-A703-4E4F-A3AD-5F05A7D878E8}" type="datetime1">
              <a:rPr lang="en-US" smtClean="0"/>
              <a:t>4/26/2024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28902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4544" y="1752606"/>
            <a:ext cx="8156563" cy="1822514"/>
          </a:xfrm>
        </p:spPr>
        <p:txBody>
          <a:bodyPr anchor="b">
            <a:normAutofit/>
          </a:bodyPr>
          <a:lstStyle>
            <a:lvl1pPr algn="ctr">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2014542" y="3846052"/>
            <a:ext cx="8156565" cy="954547"/>
          </a:xfrm>
        </p:spPr>
        <p:txBody>
          <a:bodyPr anchor="t">
            <a:normAutofit/>
          </a:bodyPr>
          <a:lstStyle>
            <a:lvl1pPr marL="0" indent="0" algn="ctr">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CE9157-62A2-4DAD-8FC6-3F4F28956097}" type="datetime1">
              <a:rPr lang="en-US" smtClean="0"/>
              <a:t>4/26/2024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cxnSp>
        <p:nvCxnSpPr>
          <p:cNvPr id="16" name="Straight Connector 15"/>
          <p:cNvCxnSpPr/>
          <p:nvPr/>
        </p:nvCxnSpPr>
        <p:spPr>
          <a:xfrm>
            <a:off x="2012199" y="3710585"/>
            <a:ext cx="816125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186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110"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9734"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56EC76-2EC2-4C98-B9C7-1DFD628CC2EF}" type="datetime1">
              <a:rPr lang="en-US" smtClean="0"/>
              <a:t>4/26/2024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25186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063"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063"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9061"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9061"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D13B0-E33A-4D5F-9758-575516773A89}" type="datetime1">
              <a:rPr lang="en-US" smtClean="0"/>
              <a:t>4/26/2024</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cxnSp>
        <p:nvCxnSpPr>
          <p:cNvPr id="18" name="Straight Connector 1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640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DF72A0-B765-4C42-94F3-45B3A93801CA}" type="datetime1">
              <a:rPr lang="en-US" smtClean="0"/>
              <a:t>4/26/2024</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43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6F05A-38E5-442E-AAF3-FFF8F2B66F35}" type="datetime1">
              <a:rPr lang="en-US" smtClean="0"/>
              <a:t>4/26/2024</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415087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474" y="1388534"/>
            <a:ext cx="3717487" cy="1371600"/>
          </a:xfrm>
        </p:spPr>
        <p:txBody>
          <a:bodyPr anchor="b">
            <a:normAutofit/>
          </a:bodyPr>
          <a:lstStyle>
            <a:lvl1pPr algn="ctr">
              <a:defRPr sz="2399" b="0"/>
            </a:lvl1pPr>
          </a:lstStyle>
          <a:p>
            <a:r>
              <a:rPr lang="en-US"/>
              <a:t>Click to edit Master title style</a:t>
            </a:r>
            <a:endParaRPr lang="en-US" dirty="0"/>
          </a:p>
        </p:txBody>
      </p:sp>
      <p:sp>
        <p:nvSpPr>
          <p:cNvPr id="3" name="Content Placeholder 2"/>
          <p:cNvSpPr>
            <a:spLocks noGrp="1"/>
          </p:cNvSpPr>
          <p:nvPr>
            <p:ph idx="1"/>
          </p:nvPr>
        </p:nvSpPr>
        <p:spPr>
          <a:xfrm>
            <a:off x="5417257" y="982132"/>
            <a:ext cx="5468042"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474" y="3031065"/>
            <a:ext cx="3717487" cy="2438404"/>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7F57B1-8BDA-443D-9A67-F6680845E6FC}" type="datetime1">
              <a:rPr lang="en-US" smtClean="0"/>
              <a:t>4/26/2024</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cxnSp>
        <p:nvCxnSpPr>
          <p:cNvPr id="16" name="Straight Connector 15"/>
          <p:cNvCxnSpPr/>
          <p:nvPr/>
        </p:nvCxnSpPr>
        <p:spPr>
          <a:xfrm>
            <a:off x="1395805" y="2912533"/>
            <a:ext cx="35135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703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1" y="1883832"/>
            <a:ext cx="6240191" cy="1371600"/>
          </a:xfrm>
        </p:spPr>
        <p:txBody>
          <a:bodyPr anchor="b">
            <a:normAutofit/>
          </a:bodyPr>
          <a:lstStyle>
            <a:lvl1pPr algn="ctr">
              <a:defRPr sz="2799"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2724" y="1041400"/>
            <a:ext cx="3062549"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061" y="3255432"/>
            <a:ext cx="6240191" cy="1828800"/>
          </a:xfrm>
        </p:spPr>
        <p:txBody>
          <a:bodyPr anchor="t">
            <a:normAutofit/>
          </a:bodyPr>
          <a:lstStyle>
            <a:lvl1pPr marL="0" indent="0" algn="ctr">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8A6064-8A6A-4794-8074-E3C6EAE45DB8}" type="datetime1">
              <a:rPr lang="en-US" smtClean="0"/>
              <a:t>4/26/2024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7446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2" y="0"/>
            <a:ext cx="12226777"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065" y="982133"/>
            <a:ext cx="95986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064" y="2556932"/>
            <a:ext cx="95986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5241" y="5969000"/>
            <a:ext cx="15997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08F701B-875C-4445-9B5B-DC0FB45867F9}" type="datetime1">
              <a:rPr lang="en-US" smtClean="0"/>
              <a:t>4/26/2024</a:t>
            </a:fld>
            <a:endParaRPr lang="en-US" dirty="0"/>
          </a:p>
        </p:txBody>
      </p:sp>
      <p:sp>
        <p:nvSpPr>
          <p:cNvPr id="5" name="Footer Placeholder 4"/>
          <p:cNvSpPr>
            <a:spLocks noGrp="1"/>
          </p:cNvSpPr>
          <p:nvPr>
            <p:ph type="ftr" sz="quarter" idx="3"/>
          </p:nvPr>
        </p:nvSpPr>
        <p:spPr>
          <a:xfrm>
            <a:off x="1295064" y="5969000"/>
            <a:ext cx="730399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Add a footer</a:t>
            </a:r>
            <a:endParaRPr lang="en-US" dirty="0"/>
          </a:p>
        </p:txBody>
      </p:sp>
      <p:sp>
        <p:nvSpPr>
          <p:cNvPr id="6" name="Slide Number Placeholder 5"/>
          <p:cNvSpPr>
            <a:spLocks noGrp="1"/>
          </p:cNvSpPr>
          <p:nvPr>
            <p:ph type="sldNum" sz="quarter" idx="4"/>
          </p:nvPr>
        </p:nvSpPr>
        <p:spPr>
          <a:xfrm>
            <a:off x="10351205" y="5969000"/>
            <a:ext cx="542556"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170587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063" rtl="0" eaLnBrk="1" latinLnBrk="0" hangingPunct="1">
        <a:spcBef>
          <a:spcPct val="0"/>
        </a:spcBef>
        <a:buNone/>
        <a:defRPr sz="4399"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accent1"/>
        </a:buClr>
        <a:buSzPct val="115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png"/><Relationship Id="rId7" Type="http://schemas.openxmlformats.org/officeDocument/2006/relationships/diagramQuickStyle" Target="../diagrams/quickStyle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20.tm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4.png"/><Relationship Id="rId7" Type="http://schemas.openxmlformats.org/officeDocument/2006/relationships/diagramQuickStyle" Target="../diagrams/quickStyle9.xml"/><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6.png"/><Relationship Id="rId9" Type="http://schemas.microsoft.com/office/2007/relationships/diagramDrawing" Target="../diagrams/drawing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6.tmp"/><Relationship Id="rId5" Type="http://schemas.openxmlformats.org/officeDocument/2006/relationships/image" Target="../media/image55.tmp"/><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4.png"/><Relationship Id="rId7" Type="http://schemas.openxmlformats.org/officeDocument/2006/relationships/diagramQuickStyle" Target="../diagrams/quickStyle13.xml"/><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hyperlink" Target="http://www.ncbi.nlm.nih.gov/entrez/eutils/elink.fcgi?dbfrom=pubmed&amp;retmode=ref&amp;cmd=prlinks&amp;id=23996904" TargetMode="External"/><Relationship Id="rId4" Type="http://schemas.openxmlformats.org/officeDocument/2006/relationships/image" Target="../media/image26.png"/><Relationship Id="rId9" Type="http://schemas.microsoft.com/office/2007/relationships/diagramDrawing" Target="../diagrams/drawing13.xml"/></Relationships>
</file>

<file path=ppt/slides/_rels/slide56.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6.tm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7.tmp"/><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6.png"/><Relationship Id="rId7" Type="http://schemas.openxmlformats.org/officeDocument/2006/relationships/diagramColors" Target="../diagrams/colors1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3.png"/><Relationship Id="rId7" Type="http://schemas.openxmlformats.org/officeDocument/2006/relationships/diagramQuickStyle" Target="../diagrams/quickStyle1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4.png"/><Relationship Id="rId9" Type="http://schemas.microsoft.com/office/2007/relationships/diagramDrawing" Target="../diagrams/drawing16.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mailto:nelster@luc.edu"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mailto:kparsi@luc.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tmp"/></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blipFill>
            <a:blip r:embed="rId3"/>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4" name="Group 13">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5650" cy="6872226"/>
            <a:chOff x="0" y="0"/>
            <a:chExt cx="12188825" cy="6872226"/>
          </a:xfrm>
        </p:grpSpPr>
        <p:pic>
          <p:nvPicPr>
            <p:cNvPr id="15" name="Picture 14">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1696" y="1871131"/>
            <a:ext cx="6813894" cy="1515533"/>
          </a:xfrm>
        </p:spPr>
        <p:txBody>
          <a:bodyPr>
            <a:noAutofit/>
          </a:bodyPr>
          <a:lstStyle/>
          <a:p>
            <a:pPr>
              <a:lnSpc>
                <a:spcPct val="90000"/>
              </a:lnSpc>
            </a:pPr>
            <a:r>
              <a:rPr lang="en-US"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Ethical, Legal, and Social Challenges for Neurodivergent Adults in our Communities: Shifting to a Supported Engagement Model</a:t>
            </a:r>
            <a:endParaRPr lang="en-US" sz="2800" spc="50" dirty="0">
              <a:ln w="9525" cmpd="sng">
                <a:solidFill>
                  <a:schemeClr val="accent1"/>
                </a:solidFill>
                <a:prstDash val="solid"/>
              </a:ln>
              <a:effectLst>
                <a:glow rad="38100">
                  <a:schemeClr val="accent1">
                    <a:alpha val="40000"/>
                  </a:schemeClr>
                </a:glow>
              </a:effectLst>
            </a:endParaRPr>
          </a:p>
        </p:txBody>
      </p:sp>
      <p:sp>
        <p:nvSpPr>
          <p:cNvPr id="3" name="Subtitle 2"/>
          <p:cNvSpPr>
            <a:spLocks noGrp="1"/>
          </p:cNvSpPr>
          <p:nvPr>
            <p:ph type="subTitle" idx="1"/>
          </p:nvPr>
        </p:nvSpPr>
        <p:spPr>
          <a:xfrm>
            <a:off x="2691696" y="3657597"/>
            <a:ext cx="6813894" cy="1320802"/>
          </a:xfrm>
        </p:spPr>
        <p:txBody>
          <a:bodyPr>
            <a:noAutofit/>
          </a:bodyPr>
          <a:lstStyle/>
          <a:p>
            <a:pPr>
              <a:lnSpc>
                <a:spcPct val="90000"/>
              </a:lnSpc>
            </a:pPr>
            <a:r>
              <a:rPr lang="en-US" sz="2000">
                <a:latin typeface="Arial" panose="020B0604020202020204" pitchFamily="34" charset="0"/>
                <a:cs typeface="Arial" panose="020B0604020202020204" pitchFamily="34" charset="0"/>
              </a:rPr>
              <a:t>Nanette Elster, JD, MPH </a:t>
            </a:r>
          </a:p>
          <a:p>
            <a:pPr>
              <a:lnSpc>
                <a:spcPct val="90000"/>
              </a:lnSpc>
            </a:pPr>
            <a:r>
              <a:rPr lang="en-US" sz="2000">
                <a:latin typeface="Arial" panose="020B0604020202020204" pitchFamily="34" charset="0"/>
                <a:cs typeface="Arial" panose="020B0604020202020204" pitchFamily="34" charset="0"/>
              </a:rPr>
              <a:t>Kayhan Parsi, JD, PhD, HEC-C</a:t>
            </a:r>
          </a:p>
          <a:p>
            <a:pPr>
              <a:lnSpc>
                <a:spcPct val="90000"/>
              </a:lnSpc>
            </a:pPr>
            <a:r>
              <a:rPr lang="en-US" sz="2000">
                <a:latin typeface="Arial" panose="020B0604020202020204" pitchFamily="34" charset="0"/>
                <a:cs typeface="Arial" panose="020B0604020202020204" pitchFamily="34" charset="0"/>
              </a:rPr>
              <a:t>Neiswanger Institute for Bioethics</a:t>
            </a:r>
          </a:p>
          <a:p>
            <a:pPr>
              <a:lnSpc>
                <a:spcPct val="90000"/>
              </a:lnSpc>
            </a:pPr>
            <a:r>
              <a:rPr lang="en-US" sz="2000">
                <a:latin typeface="Arial" panose="020B0604020202020204" pitchFamily="34" charset="0"/>
                <a:cs typeface="Arial" panose="020B0604020202020204" pitchFamily="34" charset="0"/>
              </a:rPr>
              <a:t>Loyola University Chicago Stritch School of Medicine</a:t>
            </a:r>
            <a:endParaRPr lang="en-US" sz="2000"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7" name="Slide Number Placeholder 6">
            <a:extLst>
              <a:ext uri="{FF2B5EF4-FFF2-40B4-BE49-F238E27FC236}">
                <a16:creationId xmlns:a16="http://schemas.microsoft.com/office/drawing/2014/main" id="{0B52A8EA-0C1E-1254-AAB8-797D9FD0A8A4}"/>
              </a:ext>
            </a:extLst>
          </p:cNvPr>
          <p:cNvSpPr>
            <a:spLocks noGrp="1"/>
          </p:cNvSpPr>
          <p:nvPr>
            <p:ph type="sldNum" sz="quarter" idx="12"/>
          </p:nvPr>
        </p:nvSpPr>
        <p:spPr>
          <a:xfrm>
            <a:off x="8954567" y="5037663"/>
            <a:ext cx="551023" cy="279400"/>
          </a:xfrm>
        </p:spPr>
        <p:txBody>
          <a:bodyPr>
            <a:normAutofit/>
          </a:bodyPr>
          <a:lstStyle/>
          <a:p>
            <a:pPr>
              <a:spcAft>
                <a:spcPts val="600"/>
              </a:spcAft>
            </a:pPr>
            <a:fld id="{7DC1BBB0-96F0-4077-A278-0F3FB5C104D3}" type="slidenum">
              <a:rPr lang="en-US" smtClean="0"/>
              <a:pPr>
                <a:spcAft>
                  <a:spcPts val="600"/>
                </a:spcAft>
              </a:pPr>
              <a:t>1</a:t>
            </a:fld>
            <a:endParaRPr lang="en-US"/>
          </a:p>
        </p:txBody>
      </p:sp>
    </p:spTree>
    <p:extLst>
      <p:ext uri="{BB962C8B-B14F-4D97-AF65-F5344CB8AC3E}">
        <p14:creationId xmlns:p14="http://schemas.microsoft.com/office/powerpoint/2010/main" val="171325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504" y="484632"/>
            <a:ext cx="11219815"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211" y="796374"/>
            <a:ext cx="10580402" cy="880027"/>
          </a:xfrm>
        </p:spPr>
        <p:txBody>
          <a:bodyPr>
            <a:normAutofit/>
          </a:bodyPr>
          <a:lstStyle/>
          <a:p>
            <a:r>
              <a:rPr lang="en-US">
                <a:solidFill>
                  <a:srgbClr val="FFFFFF"/>
                </a:solidFill>
                <a:latin typeface="Arial" panose="020B0604020202020204" pitchFamily="34" charset="0"/>
                <a:cs typeface="Arial" panose="020B0604020202020204" pitchFamily="34" charset="0"/>
              </a:rPr>
              <a:t>Transition Defined</a:t>
            </a:r>
          </a:p>
        </p:txBody>
      </p:sp>
      <p:sp>
        <p:nvSpPr>
          <p:cNvPr id="15" name="Rectangle 14">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77" y="648377"/>
            <a:ext cx="10887668"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88825"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95063" y="2612256"/>
            <a:ext cx="9598696" cy="4245744"/>
          </a:xfrm>
        </p:spPr>
        <p:txBody>
          <a:bodyPr>
            <a:normAutofit/>
          </a:bodyPr>
          <a:lstStyle/>
          <a:p>
            <a:pPr marL="0" indent="0">
              <a:lnSpc>
                <a:spcPct val="90000"/>
              </a:lnSpc>
              <a:buNone/>
            </a:pPr>
            <a:r>
              <a:rPr lang="en-US" sz="2400" dirty="0">
                <a:latin typeface="Arial" panose="020B0604020202020204" pitchFamily="34" charset="0"/>
                <a:cs typeface="Arial" panose="020B0604020202020204" pitchFamily="34" charset="0"/>
              </a:rPr>
              <a:t>“movement from adolescence to adulthood in all areas, including: </a:t>
            </a:r>
          </a:p>
          <a:p>
            <a:pPr lvl="1">
              <a:lnSpc>
                <a:spcPct val="90000"/>
              </a:lnSpc>
            </a:pPr>
            <a:r>
              <a:rPr lang="en-US" sz="2400" dirty="0">
                <a:latin typeface="Arial" panose="020B0604020202020204" pitchFamily="34" charset="0"/>
                <a:cs typeface="Arial" panose="020B0604020202020204" pitchFamily="34" charset="0"/>
              </a:rPr>
              <a:t>home</a:t>
            </a:r>
          </a:p>
          <a:p>
            <a:pPr lvl="1">
              <a:lnSpc>
                <a:spcPct val="90000"/>
              </a:lnSpc>
            </a:pPr>
            <a:r>
              <a:rPr lang="en-US" sz="2400" dirty="0">
                <a:latin typeface="Arial" panose="020B0604020202020204" pitchFamily="34" charset="0"/>
                <a:cs typeface="Arial" panose="020B0604020202020204" pitchFamily="34" charset="0"/>
              </a:rPr>
              <a:t>health care</a:t>
            </a:r>
          </a:p>
          <a:p>
            <a:pPr lvl="1">
              <a:lnSpc>
                <a:spcPct val="90000"/>
              </a:lnSpc>
            </a:pPr>
            <a:r>
              <a:rPr lang="en-US" sz="2400" dirty="0">
                <a:latin typeface="Arial" panose="020B0604020202020204" pitchFamily="34" charset="0"/>
                <a:cs typeface="Arial" panose="020B0604020202020204" pitchFamily="34" charset="0"/>
              </a:rPr>
              <a:t>education</a:t>
            </a:r>
          </a:p>
          <a:p>
            <a:pPr lvl="1">
              <a:lnSpc>
                <a:spcPct val="90000"/>
              </a:lnSpc>
            </a:pPr>
            <a:r>
              <a:rPr lang="en-US" sz="2400" dirty="0">
                <a:latin typeface="Arial" panose="020B0604020202020204" pitchFamily="34" charset="0"/>
                <a:cs typeface="Arial" panose="020B0604020202020204" pitchFamily="34" charset="0"/>
              </a:rPr>
              <a:t>community.</a:t>
            </a:r>
          </a:p>
          <a:p>
            <a:pPr marL="91303" indent="0">
              <a:lnSpc>
                <a:spcPct val="90000"/>
              </a:lnSpc>
              <a:buNone/>
            </a:pPr>
            <a:r>
              <a:rPr lang="en-US" sz="2400" dirty="0">
                <a:latin typeface="Arial" panose="020B0604020202020204" pitchFamily="34" charset="0"/>
                <a:cs typeface="Arial" panose="020B0604020202020204" pitchFamily="34" charset="0"/>
              </a:rPr>
              <a:t>Transition should be a process rather than an event. </a:t>
            </a:r>
          </a:p>
          <a:p>
            <a:pPr marL="91303" indent="0">
              <a:lnSpc>
                <a:spcPct val="90000"/>
              </a:lnSpc>
              <a:buNone/>
            </a:pPr>
            <a:r>
              <a:rPr lang="en-US" sz="2400" dirty="0">
                <a:latin typeface="Arial" panose="020B0604020202020204" pitchFamily="34" charset="0"/>
                <a:cs typeface="Arial" panose="020B0604020202020204" pitchFamily="34" charset="0"/>
              </a:rPr>
              <a:t>Optimally, a child, his or her family, and the practitioner should be preparing for transition throughout childhood and adolescence.”</a:t>
            </a:r>
          </a:p>
          <a:p>
            <a:pPr marL="0" indent="0" algn="r">
              <a:lnSpc>
                <a:spcPct val="90000"/>
              </a:lnSpc>
              <a:buClr>
                <a:schemeClr val="tx2">
                  <a:lumMod val="10000"/>
                </a:schemeClr>
              </a:buClr>
              <a:buNone/>
            </a:pPr>
            <a:r>
              <a:rPr lang="en-US" sz="1200" dirty="0">
                <a:latin typeface="Arial" panose="020B0604020202020204" pitchFamily="34" charset="0"/>
                <a:cs typeface="Arial" panose="020B0604020202020204" pitchFamily="34" charset="0"/>
              </a:rPr>
              <a:t>(Shaw, DeLaet, “Transition of Adolescents to Young Adulthood for Vulnerable Populations,” 31 (12) </a:t>
            </a:r>
            <a:r>
              <a:rPr lang="en-US" sz="1200" i="1" dirty="0">
                <a:latin typeface="Arial" panose="020B0604020202020204" pitchFamily="34" charset="0"/>
                <a:cs typeface="Arial" panose="020B0604020202020204" pitchFamily="34" charset="0"/>
              </a:rPr>
              <a:t>Pediatrics in Review</a:t>
            </a:r>
            <a:r>
              <a:rPr lang="en-US" sz="1200" dirty="0">
                <a:latin typeface="Arial" panose="020B0604020202020204" pitchFamily="34" charset="0"/>
                <a:cs typeface="Arial" panose="020B0604020202020204" pitchFamily="34" charset="0"/>
              </a:rPr>
              <a:t> (2010).)</a:t>
            </a:r>
          </a:p>
          <a:p>
            <a:pPr>
              <a:lnSpc>
                <a:spcPct val="90000"/>
              </a:lnSpc>
            </a:pPr>
            <a:endParaRPr lang="en-US" sz="1300" dirty="0"/>
          </a:p>
        </p:txBody>
      </p:sp>
      <p:sp>
        <p:nvSpPr>
          <p:cNvPr id="6" name="Slide Number Placeholder 5">
            <a:extLst>
              <a:ext uri="{FF2B5EF4-FFF2-40B4-BE49-F238E27FC236}">
                <a16:creationId xmlns:a16="http://schemas.microsoft.com/office/drawing/2014/main" id="{7A8ABA36-4CFD-BE58-B96D-C557A5601EDF}"/>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smtClean="0"/>
              <a:pPr>
                <a:spcAft>
                  <a:spcPts val="600"/>
                </a:spcAft>
              </a:pPr>
              <a:t>10</a:t>
            </a:fld>
            <a:endParaRPr lang="en-US"/>
          </a:p>
        </p:txBody>
      </p:sp>
    </p:spTree>
    <p:extLst>
      <p:ext uri="{BB962C8B-B14F-4D97-AF65-F5344CB8AC3E}">
        <p14:creationId xmlns:p14="http://schemas.microsoft.com/office/powerpoint/2010/main" val="311722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393412-BB8B-4EC9-A88D-93917FA4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11224518" cy="5883295"/>
          </a:xfrm>
          <a:prstGeom prst="rect">
            <a:avLst/>
          </a:prstGeom>
          <a:blipFill dpi="0" rotWithShape="1">
            <a:blip r:embed="rId3">
              <a:alphaModFix amt="88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Rectangle 13">
            <a:extLst>
              <a:ext uri="{FF2B5EF4-FFF2-40B4-BE49-F238E27FC236}">
                <a16:creationId xmlns:a16="http://schemas.microsoft.com/office/drawing/2014/main" id="{68AB7DB4-4BE9-465B-8843-8073715FF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10969943" cy="5638800"/>
          </a:xfrm>
          <a:prstGeom prst="rect">
            <a:avLst/>
          </a:prstGeom>
          <a:noFill/>
          <a:ln w="15875"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295064" y="982132"/>
            <a:ext cx="9598696" cy="1303867"/>
          </a:xfrm>
        </p:spPr>
        <p:txBody>
          <a:bodyPr>
            <a:normAutofit/>
          </a:bodyPr>
          <a:lstStyle/>
          <a:p>
            <a:pPr>
              <a:lnSpc>
                <a:spcPct val="90000"/>
              </a:lnSpc>
            </a:pPr>
            <a:r>
              <a:rPr lang="en-US" sz="4100" dirty="0">
                <a:latin typeface="Arial" panose="020B0604020202020204" pitchFamily="34" charset="0"/>
                <a:cs typeface="Arial" panose="020B0604020202020204" pitchFamily="34" charset="0"/>
              </a:rPr>
              <a:t>Moving from Childhood To Adulthood:  </a:t>
            </a:r>
            <a:br>
              <a:rPr lang="en-US" sz="4100" dirty="0">
                <a:latin typeface="Arial" panose="020B0604020202020204" pitchFamily="34" charset="0"/>
                <a:cs typeface="Arial" panose="020B0604020202020204" pitchFamily="34" charset="0"/>
              </a:rPr>
            </a:br>
            <a:r>
              <a:rPr lang="en-US" sz="4100" dirty="0">
                <a:latin typeface="Arial" panose="020B0604020202020204" pitchFamily="34" charset="0"/>
                <a:cs typeface="Arial" panose="020B0604020202020204" pitchFamily="34" charset="0"/>
              </a:rPr>
              <a:t>From Entitlement to Eligibility</a:t>
            </a:r>
          </a:p>
        </p:txBody>
      </p:sp>
      <p:cxnSp>
        <p:nvCxnSpPr>
          <p:cNvPr id="16" name="Straight Connector 15">
            <a:extLst>
              <a:ext uri="{FF2B5EF4-FFF2-40B4-BE49-F238E27FC236}">
                <a16:creationId xmlns:a16="http://schemas.microsoft.com/office/drawing/2014/main" id="{AFC431BA-A96A-492C-A2FA-F9F701E385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5805" y="2421466"/>
            <a:ext cx="9404848"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79E73055-8C3E-4C1D-88EA-3D22039CDF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3" y="3128956"/>
            <a:ext cx="12231460" cy="658368"/>
            <a:chOff x="-18288" y="3128956"/>
            <a:chExt cx="12234672" cy="658368"/>
          </a:xfrm>
        </p:grpSpPr>
        <p:sp>
          <p:nvSpPr>
            <p:cNvPr id="19" name="Rounded Rectangle 30">
              <a:extLst>
                <a:ext uri="{FF2B5EF4-FFF2-40B4-BE49-F238E27FC236}">
                  <a16:creationId xmlns:a16="http://schemas.microsoft.com/office/drawing/2014/main" id="{FF9A1137-08E4-442C-9270-0F23E380D9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 name="Picture 19">
              <a:extLst>
                <a:ext uri="{FF2B5EF4-FFF2-40B4-BE49-F238E27FC236}">
                  <a16:creationId xmlns:a16="http://schemas.microsoft.com/office/drawing/2014/main" id="{6A4AC3F5-7F5F-4B49-835E-36CBE45D34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p:nvSpPr>
            <p:cNvPr id="21" name="Rounded Rectangle 32">
              <a:extLst>
                <a:ext uri="{FF2B5EF4-FFF2-40B4-BE49-F238E27FC236}">
                  <a16:creationId xmlns:a16="http://schemas.microsoft.com/office/drawing/2014/main" id="{C79DCCFA-B647-41F3-8C57-D19A61760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2" name="Picture 21">
              <a:extLst>
                <a:ext uri="{FF2B5EF4-FFF2-40B4-BE49-F238E27FC236}">
                  <a16:creationId xmlns:a16="http://schemas.microsoft.com/office/drawing/2014/main" id="{3C7401E9-AF65-4A82-8FB1-401302CD5AB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5" name="Slide Number Placeholder 4">
            <a:extLst>
              <a:ext uri="{FF2B5EF4-FFF2-40B4-BE49-F238E27FC236}">
                <a16:creationId xmlns:a16="http://schemas.microsoft.com/office/drawing/2014/main" id="{1340476E-76A6-9C16-0058-B2BDC4FF0468}"/>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a:solidFill>
                  <a:prstClr val="black"/>
                </a:solidFill>
              </a:rPr>
              <a:pPr>
                <a:spcAft>
                  <a:spcPts val="600"/>
                </a:spcAft>
              </a:pPr>
              <a:t>11</a:t>
            </a:fld>
            <a:endParaRPr lang="en-US">
              <a:solidFill>
                <a:prstClr val="black"/>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71412263"/>
              </p:ext>
            </p:extLst>
          </p:nvPr>
        </p:nvGraphicFramePr>
        <p:xfrm>
          <a:off x="1295400" y="2557463"/>
          <a:ext cx="9598025" cy="3317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9347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9BFD51-E094-C9A7-2D9D-B6CB1B0C4C06}"/>
              </a:ext>
            </a:extLst>
          </p:cNvPr>
          <p:cNvSpPr>
            <a:spLocks noGrp="1"/>
          </p:cNvSpPr>
          <p:nvPr>
            <p:ph type="title"/>
          </p:nvPr>
        </p:nvSpPr>
        <p:spPr>
          <a:xfrm>
            <a:off x="1295065" y="982133"/>
            <a:ext cx="9598696" cy="922867"/>
          </a:xfrm>
        </p:spPr>
        <p:txBody>
          <a:bodyPr/>
          <a:lstStyle/>
          <a:p>
            <a:r>
              <a:rPr lang="en-US" dirty="0">
                <a:latin typeface="Arial" panose="020B0604020202020204" pitchFamily="34" charset="0"/>
                <a:cs typeface="Arial" panose="020B0604020202020204" pitchFamily="34" charset="0"/>
              </a:rPr>
              <a:t>What Transition Means</a:t>
            </a:r>
          </a:p>
        </p:txBody>
      </p:sp>
      <p:sp>
        <p:nvSpPr>
          <p:cNvPr id="6" name="Text Placeholder 5">
            <a:extLst>
              <a:ext uri="{FF2B5EF4-FFF2-40B4-BE49-F238E27FC236}">
                <a16:creationId xmlns:a16="http://schemas.microsoft.com/office/drawing/2014/main" id="{2B2B33AB-E27E-485E-6EBB-65AD92AE1AFA}"/>
              </a:ext>
            </a:extLst>
          </p:cNvPr>
          <p:cNvSpPr>
            <a:spLocks noGrp="1"/>
          </p:cNvSpPr>
          <p:nvPr>
            <p:ph type="body" idx="1"/>
          </p:nvPr>
        </p:nvSpPr>
        <p:spPr>
          <a:xfrm>
            <a:off x="1295063" y="2311929"/>
            <a:ext cx="4717075" cy="576262"/>
          </a:xfrm>
        </p:spPr>
        <p:txBody>
          <a:bodyPr/>
          <a:lstStyle/>
          <a:p>
            <a:pPr algn="ctr"/>
            <a:r>
              <a:rPr lang="en-US" dirty="0">
                <a:latin typeface="Arial" panose="020B0604020202020204" pitchFamily="34" charset="0"/>
                <a:cs typeface="Arial" panose="020B0604020202020204" pitchFamily="34" charset="0"/>
              </a:rPr>
              <a:t>Child</a:t>
            </a:r>
          </a:p>
        </p:txBody>
      </p:sp>
      <p:sp>
        <p:nvSpPr>
          <p:cNvPr id="7" name="Content Placeholder 6">
            <a:extLst>
              <a:ext uri="{FF2B5EF4-FFF2-40B4-BE49-F238E27FC236}">
                <a16:creationId xmlns:a16="http://schemas.microsoft.com/office/drawing/2014/main" id="{491FAAFE-6A34-2CC7-0EDD-8D6DF18816B6}"/>
              </a:ext>
            </a:extLst>
          </p:cNvPr>
          <p:cNvSpPr>
            <a:spLocks noGrp="1"/>
          </p:cNvSpPr>
          <p:nvPr>
            <p:ph sz="half" idx="2"/>
          </p:nvPr>
        </p:nvSpPr>
        <p:spPr>
          <a:xfrm>
            <a:off x="1295063" y="2971800"/>
            <a:ext cx="4717075" cy="3276599"/>
          </a:xfrm>
        </p:spPr>
        <p:txBody>
          <a:bodyPr>
            <a:noAutofit/>
          </a:bodyPr>
          <a:lstStyle/>
          <a:p>
            <a:r>
              <a:rPr lang="en-US" sz="2400" dirty="0">
                <a:latin typeface="Arial" panose="020B0604020202020204" pitchFamily="34" charset="0"/>
                <a:cs typeface="Arial" panose="020B0604020202020204" pitchFamily="34" charset="0"/>
              </a:rPr>
              <a:t>Entitled to services</a:t>
            </a:r>
          </a:p>
          <a:p>
            <a:pPr lvl="1"/>
            <a:r>
              <a:rPr lang="en-US" sz="2400" dirty="0">
                <a:latin typeface="Arial" panose="020B0604020202020204" pitchFamily="34" charset="0"/>
                <a:cs typeface="Arial" panose="020B0604020202020204" pitchFamily="34" charset="0"/>
              </a:rPr>
              <a:t>Housing</a:t>
            </a:r>
          </a:p>
          <a:p>
            <a:pPr lvl="1"/>
            <a:r>
              <a:rPr lang="en-US" sz="2400" dirty="0">
                <a:latin typeface="Arial" panose="020B0604020202020204" pitchFamily="34" charset="0"/>
                <a:cs typeface="Arial" panose="020B0604020202020204" pitchFamily="34" charset="0"/>
              </a:rPr>
              <a:t>Healthcare</a:t>
            </a:r>
          </a:p>
          <a:p>
            <a:pPr lvl="1"/>
            <a:r>
              <a:rPr lang="en-US" sz="2400" dirty="0">
                <a:latin typeface="Arial" panose="020B0604020202020204" pitchFamily="34" charset="0"/>
                <a:cs typeface="Arial" panose="020B0604020202020204" pitchFamily="34" charset="0"/>
              </a:rPr>
              <a:t>Social</a:t>
            </a:r>
          </a:p>
          <a:p>
            <a:r>
              <a:rPr lang="en-US" sz="2400" dirty="0">
                <a:latin typeface="Arial" panose="020B0604020202020204" pitchFamily="34" charset="0"/>
                <a:cs typeface="Arial" panose="020B0604020202020204" pitchFamily="34" charset="0"/>
              </a:rPr>
              <a:t>Parents/Guardians decision makers</a:t>
            </a:r>
          </a:p>
          <a:p>
            <a:r>
              <a:rPr lang="en-US" sz="2400" dirty="0">
                <a:latin typeface="Arial" panose="020B0604020202020204" pitchFamily="34" charset="0"/>
                <a:cs typeface="Arial" panose="020B0604020202020204" pitchFamily="34" charset="0"/>
              </a:rPr>
              <a:t>Coordination of care</a:t>
            </a:r>
          </a:p>
        </p:txBody>
      </p:sp>
      <p:sp>
        <p:nvSpPr>
          <p:cNvPr id="8" name="Text Placeholder 7">
            <a:extLst>
              <a:ext uri="{FF2B5EF4-FFF2-40B4-BE49-F238E27FC236}">
                <a16:creationId xmlns:a16="http://schemas.microsoft.com/office/drawing/2014/main" id="{E95D30EB-B6B8-216E-8C3D-EC16654A73D2}"/>
              </a:ext>
            </a:extLst>
          </p:cNvPr>
          <p:cNvSpPr>
            <a:spLocks noGrp="1"/>
          </p:cNvSpPr>
          <p:nvPr>
            <p:ph type="body" sz="quarter" idx="3"/>
          </p:nvPr>
        </p:nvSpPr>
        <p:spPr>
          <a:xfrm>
            <a:off x="6179061" y="2514600"/>
            <a:ext cx="4717075" cy="373591"/>
          </a:xfrm>
        </p:spPr>
        <p:txBody>
          <a:bodyPr/>
          <a:lstStyle/>
          <a:p>
            <a:pPr algn="ctr"/>
            <a:r>
              <a:rPr lang="en-US" sz="2800" dirty="0">
                <a:latin typeface="Arial" panose="020B0604020202020204" pitchFamily="34" charset="0"/>
                <a:cs typeface="Arial" panose="020B0604020202020204" pitchFamily="34" charset="0"/>
              </a:rPr>
              <a:t>Adult</a:t>
            </a:r>
          </a:p>
        </p:txBody>
      </p:sp>
      <p:sp>
        <p:nvSpPr>
          <p:cNvPr id="9" name="Content Placeholder 8">
            <a:extLst>
              <a:ext uri="{FF2B5EF4-FFF2-40B4-BE49-F238E27FC236}">
                <a16:creationId xmlns:a16="http://schemas.microsoft.com/office/drawing/2014/main" id="{CF297DD4-BC90-C23A-BA57-D4D43BAC49D9}"/>
              </a:ext>
            </a:extLst>
          </p:cNvPr>
          <p:cNvSpPr>
            <a:spLocks noGrp="1"/>
          </p:cNvSpPr>
          <p:nvPr>
            <p:ph sz="quarter" idx="4"/>
          </p:nvPr>
        </p:nvSpPr>
        <p:spPr>
          <a:xfrm>
            <a:off x="6179061" y="2888192"/>
            <a:ext cx="5173151" cy="3360208"/>
          </a:xfrm>
        </p:spPr>
        <p:txBody>
          <a:bodyPr>
            <a:noAutofit/>
          </a:bodyPr>
          <a:lstStyle/>
          <a:p>
            <a:r>
              <a:rPr lang="en-US" sz="2400" dirty="0">
                <a:latin typeface="Arial" panose="020B0604020202020204" pitchFamily="34" charset="0"/>
                <a:cs typeface="Arial" panose="020B0604020202020204" pitchFamily="34" charset="0"/>
              </a:rPr>
              <a:t>Eligible for services</a:t>
            </a:r>
          </a:p>
          <a:p>
            <a:pPr lvl="1"/>
            <a:r>
              <a:rPr lang="en-US" sz="2400" dirty="0">
                <a:latin typeface="Arial" panose="020B0604020202020204" pitchFamily="34" charset="0"/>
                <a:cs typeface="Arial" panose="020B0604020202020204" pitchFamily="34" charset="0"/>
              </a:rPr>
              <a:t>Housing</a:t>
            </a:r>
          </a:p>
          <a:p>
            <a:pPr lvl="1"/>
            <a:r>
              <a:rPr lang="en-US" sz="2400" dirty="0">
                <a:latin typeface="Arial" panose="020B0604020202020204" pitchFamily="34" charset="0"/>
                <a:cs typeface="Arial" panose="020B0604020202020204" pitchFamily="34" charset="0"/>
              </a:rPr>
              <a:t>Healthcare</a:t>
            </a:r>
          </a:p>
          <a:p>
            <a:pPr lvl="1"/>
            <a:r>
              <a:rPr lang="en-US" sz="2400" dirty="0">
                <a:latin typeface="Arial" panose="020B0604020202020204" pitchFamily="34" charset="0"/>
                <a:cs typeface="Arial" panose="020B0604020202020204" pitchFamily="34" charset="0"/>
              </a:rPr>
              <a:t>Employment</a:t>
            </a:r>
          </a:p>
          <a:p>
            <a:r>
              <a:rPr lang="en-US" sz="2400" dirty="0">
                <a:latin typeface="Arial" panose="020B0604020202020204" pitchFamily="34" charset="0"/>
                <a:cs typeface="Arial" panose="020B0604020202020204" pitchFamily="34" charset="0"/>
              </a:rPr>
              <a:t>Can make own decisions (unless determined otherwise)</a:t>
            </a:r>
          </a:p>
          <a:p>
            <a:r>
              <a:rPr lang="en-US" sz="2400" dirty="0">
                <a:latin typeface="Arial" panose="020B0604020202020204" pitchFamily="34" charset="0"/>
                <a:cs typeface="Arial" panose="020B0604020202020204" pitchFamily="34" charset="0"/>
              </a:rPr>
              <a:t>Exaggeration of disparities</a:t>
            </a:r>
          </a:p>
        </p:txBody>
      </p:sp>
      <p:sp>
        <p:nvSpPr>
          <p:cNvPr id="4" name="Slide Number Placeholder 3">
            <a:extLst>
              <a:ext uri="{FF2B5EF4-FFF2-40B4-BE49-F238E27FC236}">
                <a16:creationId xmlns:a16="http://schemas.microsoft.com/office/drawing/2014/main" id="{28896ED8-93CD-C821-0446-52EBEB83C8BD}"/>
              </a:ext>
            </a:extLst>
          </p:cNvPr>
          <p:cNvSpPr>
            <a:spLocks noGrp="1"/>
          </p:cNvSpPr>
          <p:nvPr>
            <p:ph type="sldNum" sz="quarter" idx="12"/>
          </p:nvPr>
        </p:nvSpPr>
        <p:spPr/>
        <p:txBody>
          <a:bodyPr/>
          <a:lstStyle/>
          <a:p>
            <a:fld id="{7DC1BBB0-96F0-4077-A278-0F3FB5C104D3}" type="slidenum">
              <a:rPr lang="en-US" smtClean="0"/>
              <a:t>12</a:t>
            </a:fld>
            <a:endParaRPr lang="en-US"/>
          </a:p>
        </p:txBody>
      </p:sp>
      <p:sp>
        <p:nvSpPr>
          <p:cNvPr id="12" name="Oval 11">
            <a:extLst>
              <a:ext uri="{FF2B5EF4-FFF2-40B4-BE49-F238E27FC236}">
                <a16:creationId xmlns:a16="http://schemas.microsoft.com/office/drawing/2014/main" id="{7884C6E5-A217-C901-6781-873857680DB4}"/>
              </a:ext>
            </a:extLst>
          </p:cNvPr>
          <p:cNvSpPr/>
          <p:nvPr/>
        </p:nvSpPr>
        <p:spPr>
          <a:xfrm>
            <a:off x="5180012" y="1727200"/>
            <a:ext cx="6324600" cy="5105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933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 y="469900"/>
            <a:ext cx="3694040"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501" y="635508"/>
            <a:ext cx="3364116"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6"/>
          <p:cNvSpPr>
            <a:spLocks noGrp="1"/>
          </p:cNvSpPr>
          <p:nvPr>
            <p:ph type="title"/>
          </p:nvPr>
        </p:nvSpPr>
        <p:spPr>
          <a:xfrm>
            <a:off x="951860" y="954756"/>
            <a:ext cx="2729703" cy="4946003"/>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Systemic Barriers in the Transition Period</a:t>
            </a:r>
          </a:p>
        </p:txBody>
      </p:sp>
      <p:sp>
        <p:nvSpPr>
          <p:cNvPr id="30" name="Rectangle 29">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083" y="0"/>
            <a:ext cx="7535742"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5149018" y="469900"/>
            <a:ext cx="5952080" cy="5405968"/>
          </a:xfrm>
        </p:spPr>
        <p:txBody>
          <a:bodyPr anchor="ctr">
            <a:normAutofit/>
          </a:bodyPr>
          <a:lstStyle/>
          <a:p>
            <a:pPr marL="0" indent="0">
              <a:buNone/>
            </a:pPr>
            <a:r>
              <a:rPr lang="en-US" sz="2800" dirty="0">
                <a:solidFill>
                  <a:schemeClr val="bg1"/>
                </a:solidFill>
                <a:latin typeface="Arial" panose="020B0604020202020204" pitchFamily="34" charset="0"/>
                <a:cs typeface="Arial" panose="020B0604020202020204" pitchFamily="34" charset="0"/>
              </a:rPr>
              <a:t>“Unmet service needs for adults with ASD may also emerge because many states’ policies and programs were not developed to meet the lifespan needs of individuals with ASD.” </a:t>
            </a:r>
          </a:p>
          <a:p>
            <a:pPr marL="0" indent="0">
              <a:buNone/>
            </a:pPr>
            <a:r>
              <a:rPr lang="en-US" dirty="0">
                <a:solidFill>
                  <a:schemeClr val="bg1"/>
                </a:solidFill>
                <a:latin typeface="Arial" panose="020B0604020202020204" pitchFamily="34" charset="0"/>
                <a:cs typeface="Arial" panose="020B0604020202020204" pitchFamily="34" charset="0"/>
              </a:rPr>
              <a:t>(Turcotte, et. al. </a:t>
            </a:r>
            <a:r>
              <a:rPr lang="it-IT" dirty="0">
                <a:solidFill>
                  <a:schemeClr val="bg1"/>
                </a:solidFill>
                <a:latin typeface="Arial" panose="020B0604020202020204" pitchFamily="34" charset="0"/>
                <a:cs typeface="Arial" panose="020B0604020202020204" pitchFamily="34" charset="0"/>
              </a:rPr>
              <a:t>J Autism Dev Disord (2016) 46:2480–2489)</a:t>
            </a:r>
            <a:endParaRPr lang="en-US"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FB296A7-23D5-A370-A652-5BF3F99F1BD7}"/>
              </a:ext>
            </a:extLst>
          </p:cNvPr>
          <p:cNvSpPr>
            <a:spLocks noGrp="1"/>
          </p:cNvSpPr>
          <p:nvPr>
            <p:ph type="sldNum" sz="quarter" idx="12"/>
          </p:nvPr>
        </p:nvSpPr>
        <p:spPr>
          <a:xfrm>
            <a:off x="10558543" y="5969000"/>
            <a:ext cx="542556" cy="279400"/>
          </a:xfrm>
        </p:spPr>
        <p:txBody>
          <a:bodyPr>
            <a:normAutofit/>
          </a:bodyPr>
          <a:lstStyle/>
          <a:p>
            <a:pPr>
              <a:spcAft>
                <a:spcPts val="600"/>
              </a:spcAft>
            </a:pPr>
            <a:fld id="{7DC1BBB0-96F0-4077-A278-0F3FB5C104D3}" type="slidenum">
              <a:rPr lang="en-US">
                <a:solidFill>
                  <a:schemeClr val="bg1"/>
                </a:solidFill>
              </a:rPr>
              <a:pPr>
                <a:spcAft>
                  <a:spcPts val="600"/>
                </a:spcAft>
              </a:pPr>
              <a:t>13</a:t>
            </a:fld>
            <a:endParaRPr lang="en-US">
              <a:solidFill>
                <a:schemeClr val="bg1"/>
              </a:solidFill>
            </a:endParaRPr>
          </a:p>
        </p:txBody>
      </p:sp>
    </p:spTree>
    <p:extLst>
      <p:ext uri="{BB962C8B-B14F-4D97-AF65-F5344CB8AC3E}">
        <p14:creationId xmlns:p14="http://schemas.microsoft.com/office/powerpoint/2010/main" val="118216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C0DCFC-8D92-7CC4-7E07-5744D8F1958C}"/>
              </a:ext>
            </a:extLst>
          </p:cNvPr>
          <p:cNvSpPr>
            <a:spLocks noGrp="1"/>
          </p:cNvSpPr>
          <p:nvPr>
            <p:ph type="ctrTitle"/>
          </p:nvPr>
        </p:nvSpPr>
        <p:spPr/>
        <p:txBody>
          <a:bodyPr/>
          <a:lstStyle/>
          <a:p>
            <a:r>
              <a:rPr lang="en-US" dirty="0"/>
              <a:t>What Happens After Transition?</a:t>
            </a:r>
          </a:p>
        </p:txBody>
      </p:sp>
      <p:sp>
        <p:nvSpPr>
          <p:cNvPr id="6" name="Subtitle 5">
            <a:extLst>
              <a:ext uri="{FF2B5EF4-FFF2-40B4-BE49-F238E27FC236}">
                <a16:creationId xmlns:a16="http://schemas.microsoft.com/office/drawing/2014/main" id="{BD4B3AC1-44E7-1B22-882E-DA3706D9CA75}"/>
              </a:ext>
            </a:extLst>
          </p:cNvPr>
          <p:cNvSpPr>
            <a:spLocks noGrp="1"/>
          </p:cNvSpPr>
          <p:nvPr>
            <p:ph type="subTitle" idx="1"/>
          </p:nvPr>
        </p:nvSpPr>
        <p:spPr/>
        <p:txBody>
          <a:bodyPr>
            <a:normAutofit/>
          </a:bodyPr>
          <a:lstStyle/>
          <a:p>
            <a:r>
              <a:rPr lang="en-US" sz="6000" dirty="0"/>
              <a:t>ADULTHOOD</a:t>
            </a:r>
          </a:p>
        </p:txBody>
      </p:sp>
      <p:sp>
        <p:nvSpPr>
          <p:cNvPr id="4" name="Slide Number Placeholder 3">
            <a:extLst>
              <a:ext uri="{FF2B5EF4-FFF2-40B4-BE49-F238E27FC236}">
                <a16:creationId xmlns:a16="http://schemas.microsoft.com/office/drawing/2014/main" id="{EDE4D3BA-E7FD-BF05-E367-D05F581F08A8}"/>
              </a:ext>
            </a:extLst>
          </p:cNvPr>
          <p:cNvSpPr>
            <a:spLocks noGrp="1"/>
          </p:cNvSpPr>
          <p:nvPr>
            <p:ph type="sldNum" sz="quarter" idx="12"/>
          </p:nvPr>
        </p:nvSpPr>
        <p:spPr/>
        <p:txBody>
          <a:bodyPr/>
          <a:lstStyle/>
          <a:p>
            <a:fld id="{7DC1BBB0-96F0-4077-A278-0F3FB5C104D3}" type="slidenum">
              <a:rPr lang="en-US" smtClean="0"/>
              <a:t>14</a:t>
            </a:fld>
            <a:endParaRPr lang="en-US"/>
          </a:p>
        </p:txBody>
      </p:sp>
    </p:spTree>
    <p:extLst>
      <p:ext uri="{BB962C8B-B14F-4D97-AF65-F5344CB8AC3E}">
        <p14:creationId xmlns:p14="http://schemas.microsoft.com/office/powerpoint/2010/main" val="409165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0A9EF6-4460-0C6A-C3F6-86F02C069DEA}"/>
              </a:ext>
            </a:extLst>
          </p:cNvPr>
          <p:cNvSpPr>
            <a:spLocks noGrp="1"/>
          </p:cNvSpPr>
          <p:nvPr>
            <p:ph type="sldNum" sz="quarter" idx="12"/>
          </p:nvPr>
        </p:nvSpPr>
        <p:spPr/>
        <p:txBody>
          <a:bodyPr/>
          <a:lstStyle/>
          <a:p>
            <a:fld id="{7DC1BBB0-96F0-4077-A278-0F3FB5C104D3}" type="slidenum">
              <a:rPr lang="en-US" smtClean="0"/>
              <a:t>15</a:t>
            </a:fld>
            <a:endParaRPr lang="en-US"/>
          </a:p>
        </p:txBody>
      </p:sp>
      <p:graphicFrame>
        <p:nvGraphicFramePr>
          <p:cNvPr id="5" name="Content Placeholder 4">
            <a:extLst>
              <a:ext uri="{FF2B5EF4-FFF2-40B4-BE49-F238E27FC236}">
                <a16:creationId xmlns:a16="http://schemas.microsoft.com/office/drawing/2014/main" id="{554B799B-C2FE-1FFC-6701-40B9A93A4467}"/>
              </a:ext>
            </a:extLst>
          </p:cNvPr>
          <p:cNvGraphicFramePr>
            <a:graphicFrameLocks noGrp="1"/>
          </p:cNvGraphicFramePr>
          <p:nvPr>
            <p:ph idx="4294967295"/>
            <p:extLst>
              <p:ext uri="{D42A27DB-BD31-4B8C-83A1-F6EECF244321}">
                <p14:modId xmlns:p14="http://schemas.microsoft.com/office/powerpoint/2010/main" val="3198141117"/>
              </p:ext>
            </p:extLst>
          </p:nvPr>
        </p:nvGraphicFramePr>
        <p:xfrm>
          <a:off x="1618880" y="914400"/>
          <a:ext cx="9285993" cy="5054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128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health magazine&#10;&#10;Description automatically generated">
            <a:extLst>
              <a:ext uri="{FF2B5EF4-FFF2-40B4-BE49-F238E27FC236}">
                <a16:creationId xmlns:a16="http://schemas.microsoft.com/office/drawing/2014/main" id="{F9BB4A78-D58C-3E3E-7785-B6D1782C7D8D}"/>
              </a:ext>
            </a:extLst>
          </p:cNvPr>
          <p:cNvPicPr>
            <a:picLocks noChangeAspect="1"/>
          </p:cNvPicPr>
          <p:nvPr/>
        </p:nvPicPr>
        <p:blipFill rotWithShape="1">
          <a:blip r:embed="rId3"/>
          <a:srcRect t="18278" r="-1" b="4357"/>
          <a:stretch/>
        </p:blipFill>
        <p:spPr>
          <a:xfrm>
            <a:off x="303212" y="304800"/>
            <a:ext cx="11658599" cy="6248399"/>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10969943"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1460"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DE65E521-F117-86BF-7D6F-6B564C5CD14A}"/>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a:solidFill>
                  <a:srgbClr val="FFFFFF"/>
                </a:solidFill>
              </a:rPr>
              <a:pPr>
                <a:spcAft>
                  <a:spcPts val="600"/>
                </a:spcAft>
              </a:pPr>
              <a:t>16</a:t>
            </a:fld>
            <a:endParaRPr lang="en-US">
              <a:solidFill>
                <a:srgbClr val="FFFFFF"/>
              </a:solidFill>
            </a:endParaRPr>
          </a:p>
        </p:txBody>
      </p:sp>
      <p:sp>
        <p:nvSpPr>
          <p:cNvPr id="5" name="TextBox 4">
            <a:extLst>
              <a:ext uri="{FF2B5EF4-FFF2-40B4-BE49-F238E27FC236}">
                <a16:creationId xmlns:a16="http://schemas.microsoft.com/office/drawing/2014/main" id="{29476975-F9C4-C872-4ADA-23BDF4725FA9}"/>
              </a:ext>
            </a:extLst>
          </p:cNvPr>
          <p:cNvSpPr txBox="1"/>
          <p:nvPr/>
        </p:nvSpPr>
        <p:spPr>
          <a:xfrm>
            <a:off x="10133012" y="838200"/>
            <a:ext cx="1159292" cy="646331"/>
          </a:xfrm>
          <a:prstGeom prst="rect">
            <a:avLst/>
          </a:prstGeom>
          <a:noFill/>
        </p:spPr>
        <p:txBody>
          <a:bodyPr wrap="none" rtlCol="0">
            <a:spAutoFit/>
          </a:bodyPr>
          <a:lstStyle/>
          <a:p>
            <a:r>
              <a:rPr lang="en-US" dirty="0"/>
              <a:t>Credit:</a:t>
            </a:r>
          </a:p>
          <a:p>
            <a:r>
              <a:rPr lang="en-US" dirty="0"/>
              <a:t>UC Davis</a:t>
            </a:r>
          </a:p>
        </p:txBody>
      </p:sp>
      <p:sp>
        <p:nvSpPr>
          <p:cNvPr id="7" name="Frame 6">
            <a:extLst>
              <a:ext uri="{FF2B5EF4-FFF2-40B4-BE49-F238E27FC236}">
                <a16:creationId xmlns:a16="http://schemas.microsoft.com/office/drawing/2014/main" id="{884985DA-C26C-16A0-F81E-989FAA6759BD}"/>
              </a:ext>
            </a:extLst>
          </p:cNvPr>
          <p:cNvSpPr/>
          <p:nvPr/>
        </p:nvSpPr>
        <p:spPr>
          <a:xfrm>
            <a:off x="9980612" y="609600"/>
            <a:ext cx="1403344" cy="874931"/>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1927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731" y="28937"/>
            <a:ext cx="12185649" cy="6856214"/>
          </a:xfrm>
          <a:prstGeom prst="rect">
            <a:avLst/>
          </a:prstGeom>
        </p:spPr>
      </p:pic>
      <p:grpSp>
        <p:nvGrpSpPr>
          <p:cNvPr id="28" name="Group 27">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1460" cy="658368"/>
            <a:chOff x="-18288" y="3128956"/>
            <a:chExt cx="12234672" cy="658368"/>
          </a:xfrm>
        </p:grpSpPr>
        <p:sp useBgFill="1">
          <p:nvSpPr>
            <p:cNvPr id="29"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 name="Picture 29">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1"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2" name="Picture 31">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6" name="Slide Number Placeholder 5">
            <a:extLst>
              <a:ext uri="{FF2B5EF4-FFF2-40B4-BE49-F238E27FC236}">
                <a16:creationId xmlns:a16="http://schemas.microsoft.com/office/drawing/2014/main" id="{6FCFDECC-A7BD-FB2B-63DF-BD2A7A956C80}"/>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a:pPr>
                <a:spcAft>
                  <a:spcPts val="600"/>
                </a:spcAft>
              </a:pPr>
              <a:t>17</a:t>
            </a:fld>
            <a:endParaRPr lang="en-US"/>
          </a:p>
        </p:txBody>
      </p:sp>
      <p:sp>
        <p:nvSpPr>
          <p:cNvPr id="2" name="Title 1"/>
          <p:cNvSpPr>
            <a:spLocks noGrp="1"/>
          </p:cNvSpPr>
          <p:nvPr>
            <p:ph type="title" idx="4294967295"/>
          </p:nvPr>
        </p:nvSpPr>
        <p:spPr>
          <a:xfrm>
            <a:off x="0" y="732207"/>
            <a:ext cx="11570243" cy="715594"/>
          </a:xfrm>
        </p:spPr>
        <p:txBody>
          <a:bodyPr>
            <a:normAutofit/>
          </a:bodyPr>
          <a:lstStyle/>
          <a:p>
            <a:pPr>
              <a:lnSpc>
                <a:spcPct val="90000"/>
              </a:lnSpc>
            </a:pPr>
            <a:r>
              <a:rPr lang="en-US" sz="2600" dirty="0"/>
              <a:t>          Unmet Needs of Autistic Adults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061072021"/>
              </p:ext>
            </p:extLst>
          </p:nvPr>
        </p:nvGraphicFramePr>
        <p:xfrm>
          <a:off x="618582" y="1476738"/>
          <a:ext cx="11570243" cy="4893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3818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6" name="Picture 15">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1" name="Straight Connector 20">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5805"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26" name="Picture 25">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26">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 name="Picture 28">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0CFA38F-9AF7-09B3-BC2B-8FBDE65D6C94}"/>
              </a:ext>
            </a:extLst>
          </p:cNvPr>
          <p:cNvSpPr>
            <a:spLocks noGrp="1"/>
          </p:cNvSpPr>
          <p:nvPr>
            <p:ph type="title"/>
          </p:nvPr>
        </p:nvSpPr>
        <p:spPr>
          <a:xfrm>
            <a:off x="7533862" y="982132"/>
            <a:ext cx="3359897" cy="1303867"/>
          </a:xfrm>
        </p:spPr>
        <p:txBody>
          <a:bodyPr vert="horz" lIns="91440" tIns="45720" rIns="91440" bIns="45720" rtlCol="0" anchor="ctr">
            <a:normAutofit/>
          </a:bodyPr>
          <a:lstStyle/>
          <a:p>
            <a:pPr defTabSz="457200">
              <a:lnSpc>
                <a:spcPct val="90000"/>
              </a:lnSpc>
            </a:pPr>
            <a:r>
              <a:rPr lang="en-US" sz="3700" dirty="0">
                <a:latin typeface="Arial" panose="020B0604020202020204" pitchFamily="34" charset="0"/>
                <a:cs typeface="Arial" panose="020B0604020202020204" pitchFamily="34" charset="0"/>
              </a:rPr>
              <a:t>Decision Maker Options</a:t>
            </a:r>
          </a:p>
        </p:txBody>
      </p:sp>
      <p:sp>
        <p:nvSpPr>
          <p:cNvPr id="31" name="Rectangle 30">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 shot of a document&#10;&#10;Description automatically generated">
            <a:extLst>
              <a:ext uri="{FF2B5EF4-FFF2-40B4-BE49-F238E27FC236}">
                <a16:creationId xmlns:a16="http://schemas.microsoft.com/office/drawing/2014/main" id="{899089BC-C9A8-B687-F0B2-CD74FA6560EE}"/>
              </a:ext>
            </a:extLst>
          </p:cNvPr>
          <p:cNvPicPr>
            <a:picLocks noChangeAspect="1"/>
          </p:cNvPicPr>
          <p:nvPr/>
        </p:nvPicPr>
        <p:blipFill rotWithShape="1">
          <a:blip r:embed="rId5"/>
          <a:srcRect l="16572" r="36244" b="-1"/>
          <a:stretch/>
        </p:blipFill>
        <p:spPr>
          <a:xfrm>
            <a:off x="1412315" y="1410208"/>
            <a:ext cx="5277402" cy="3858780"/>
          </a:xfrm>
          <a:prstGeom prst="rect">
            <a:avLst/>
          </a:prstGeom>
          <a:noFill/>
        </p:spPr>
      </p:pic>
      <p:cxnSp>
        <p:nvCxnSpPr>
          <p:cNvPr id="33" name="Straight Connector 32">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0AC16F6F-782C-074A-5A1A-3C5357CACD39}"/>
              </a:ext>
            </a:extLst>
          </p:cNvPr>
          <p:cNvSpPr>
            <a:spLocks noGrp="1"/>
          </p:cNvSpPr>
          <p:nvPr>
            <p:ph sz="half" idx="1"/>
          </p:nvPr>
        </p:nvSpPr>
        <p:spPr>
          <a:xfrm>
            <a:off x="7533861" y="2556932"/>
            <a:ext cx="3359896" cy="3318936"/>
          </a:xfrm>
        </p:spPr>
        <p:txBody>
          <a:bodyPr vert="horz" lIns="91440" tIns="45720" rIns="91440" bIns="45720" rtlCol="0" anchor="t">
            <a:normAutofit/>
          </a:bodyPr>
          <a:lstStyle/>
          <a:p>
            <a:pPr defTabSz="457200"/>
            <a:r>
              <a:rPr lang="en-US" sz="2800" dirty="0">
                <a:latin typeface="Arial" panose="020B0604020202020204" pitchFamily="34" charset="0"/>
                <a:cs typeface="Arial" panose="020B0604020202020204" pitchFamily="34" charset="0"/>
              </a:rPr>
              <a:t>State-appointed guardian</a:t>
            </a:r>
          </a:p>
          <a:p>
            <a:pPr defTabSz="457200"/>
            <a:r>
              <a:rPr lang="en-US" sz="2800" dirty="0">
                <a:latin typeface="Arial" panose="020B0604020202020204" pitchFamily="34" charset="0"/>
                <a:cs typeface="Arial" panose="020B0604020202020204" pitchFamily="34" charset="0"/>
              </a:rPr>
              <a:t>The individual</a:t>
            </a:r>
          </a:p>
          <a:p>
            <a:pPr defTabSz="457200"/>
            <a:r>
              <a:rPr lang="en-US" sz="2800" dirty="0">
                <a:latin typeface="Arial" panose="020B0604020202020204" pitchFamily="34" charset="0"/>
                <a:cs typeface="Arial" panose="020B0604020202020204" pitchFamily="34" charset="0"/>
              </a:rPr>
              <a:t>The individual and their support person(s)</a:t>
            </a:r>
          </a:p>
          <a:p>
            <a:pPr marL="0" indent="0" defTabSz="457200"/>
            <a:endParaRPr lang="en-US" dirty="0"/>
          </a:p>
        </p:txBody>
      </p:sp>
      <p:sp>
        <p:nvSpPr>
          <p:cNvPr id="7" name="Slide Number Placeholder 6">
            <a:extLst>
              <a:ext uri="{FF2B5EF4-FFF2-40B4-BE49-F238E27FC236}">
                <a16:creationId xmlns:a16="http://schemas.microsoft.com/office/drawing/2014/main" id="{5870043A-4F98-5FF9-2E15-B1700E62CFCC}"/>
              </a:ext>
            </a:extLst>
          </p:cNvPr>
          <p:cNvSpPr>
            <a:spLocks noGrp="1"/>
          </p:cNvSpPr>
          <p:nvPr>
            <p:ph type="sldNum" sz="quarter" idx="12"/>
          </p:nvPr>
        </p:nvSpPr>
        <p:spPr>
          <a:xfrm>
            <a:off x="10351204" y="5969000"/>
            <a:ext cx="542556" cy="279400"/>
          </a:xfrm>
        </p:spPr>
        <p:txBody>
          <a:bodyPr vert="horz" lIns="91440" tIns="45720" rIns="91440" bIns="45720" rtlCol="0" anchor="ctr">
            <a:normAutofit/>
          </a:bodyPr>
          <a:lstStyle/>
          <a:p>
            <a:pPr defTabSz="914400">
              <a:spcAft>
                <a:spcPts val="600"/>
              </a:spcAft>
            </a:pPr>
            <a:fld id="{7DC1BBB0-96F0-4077-A278-0F3FB5C104D3}" type="slidenum">
              <a:rPr lang="en-US" smtClean="0"/>
              <a:pPr defTabSz="914400">
                <a:spcAft>
                  <a:spcPts val="600"/>
                </a:spcAft>
              </a:pPr>
              <a:t>18</a:t>
            </a:fld>
            <a:endParaRPr lang="en-US"/>
          </a:p>
        </p:txBody>
      </p:sp>
    </p:spTree>
    <p:extLst>
      <p:ext uri="{BB962C8B-B14F-4D97-AF65-F5344CB8AC3E}">
        <p14:creationId xmlns:p14="http://schemas.microsoft.com/office/powerpoint/2010/main" val="369023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B25C4-E789-35E7-5D22-BD24FC0844B7}"/>
              </a:ext>
            </a:extLst>
          </p:cNvPr>
          <p:cNvSpPr>
            <a:spLocks noGrp="1"/>
          </p:cNvSpPr>
          <p:nvPr>
            <p:ph type="title"/>
          </p:nvPr>
        </p:nvSpPr>
        <p:spPr>
          <a:xfrm>
            <a:off x="1295064" y="982132"/>
            <a:ext cx="9598696" cy="1303867"/>
          </a:xfrm>
        </p:spPr>
        <p:txBody>
          <a:bodyPr>
            <a:normAutofit/>
          </a:bodyPr>
          <a:lstStyle/>
          <a:p>
            <a:pPr>
              <a:lnSpc>
                <a:spcPct val="90000"/>
              </a:lnSpc>
            </a:pPr>
            <a:r>
              <a:rPr lang="en-US" sz="2700" dirty="0">
                <a:solidFill>
                  <a:srgbClr val="262626"/>
                </a:solidFill>
              </a:rPr>
              <a:t>Expanding the Concept of Supported Decision-Making </a:t>
            </a:r>
            <a:br>
              <a:rPr lang="en-US" sz="2700" dirty="0">
                <a:solidFill>
                  <a:srgbClr val="262626"/>
                </a:solidFill>
              </a:rPr>
            </a:br>
            <a:r>
              <a:rPr lang="en-US" sz="2700" dirty="0">
                <a:solidFill>
                  <a:srgbClr val="262626"/>
                </a:solidFill>
              </a:rPr>
              <a:t>to</a:t>
            </a:r>
            <a:br>
              <a:rPr lang="en-US" sz="2700" dirty="0">
                <a:solidFill>
                  <a:srgbClr val="262626"/>
                </a:solidFill>
              </a:rPr>
            </a:br>
            <a:r>
              <a:rPr lang="en-US" sz="2700" dirty="0">
                <a:solidFill>
                  <a:srgbClr val="262626"/>
                </a:solidFill>
              </a:rPr>
              <a:t>Supported Engagement</a:t>
            </a:r>
          </a:p>
        </p:txBody>
      </p:sp>
      <p:sp>
        <p:nvSpPr>
          <p:cNvPr id="4" name="Slide Number Placeholder 3">
            <a:extLst>
              <a:ext uri="{FF2B5EF4-FFF2-40B4-BE49-F238E27FC236}">
                <a16:creationId xmlns:a16="http://schemas.microsoft.com/office/drawing/2014/main" id="{A025D27D-DB31-6426-3870-9CAECAD8A9EE}"/>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a:solidFill>
                  <a:srgbClr val="000000"/>
                </a:solidFill>
              </a:rPr>
              <a:pPr>
                <a:spcAft>
                  <a:spcPts val="600"/>
                </a:spcAft>
              </a:pPr>
              <a:t>19</a:t>
            </a:fld>
            <a:endParaRPr lang="en-US">
              <a:solidFill>
                <a:srgbClr val="000000"/>
              </a:solidFill>
            </a:endParaRPr>
          </a:p>
        </p:txBody>
      </p:sp>
      <p:graphicFrame>
        <p:nvGraphicFramePr>
          <p:cNvPr id="5" name="Content Placeholder 4">
            <a:extLst>
              <a:ext uri="{FF2B5EF4-FFF2-40B4-BE49-F238E27FC236}">
                <a16:creationId xmlns:a16="http://schemas.microsoft.com/office/drawing/2014/main" id="{41265DF2-48D3-D1C3-BEAB-3EA68CC32619}"/>
              </a:ext>
            </a:extLst>
          </p:cNvPr>
          <p:cNvGraphicFramePr>
            <a:graphicFrameLocks noGrp="1"/>
          </p:cNvGraphicFramePr>
          <p:nvPr>
            <p:ph idx="1"/>
            <p:extLst>
              <p:ext uri="{D42A27DB-BD31-4B8C-83A1-F6EECF244321}">
                <p14:modId xmlns:p14="http://schemas.microsoft.com/office/powerpoint/2010/main" val="1955305611"/>
              </p:ext>
            </p:extLst>
          </p:nvPr>
        </p:nvGraphicFramePr>
        <p:xfrm>
          <a:off x="1295062" y="2772384"/>
          <a:ext cx="95986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082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BBE4-8DB5-3E07-7E8A-F119E116920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Disclosures</a:t>
            </a:r>
          </a:p>
        </p:txBody>
      </p:sp>
      <p:sp>
        <p:nvSpPr>
          <p:cNvPr id="3" name="Content Placeholder 2">
            <a:extLst>
              <a:ext uri="{FF2B5EF4-FFF2-40B4-BE49-F238E27FC236}">
                <a16:creationId xmlns:a16="http://schemas.microsoft.com/office/drawing/2014/main" id="{9C8E9BB5-B890-3A99-D95E-E9AC3C7F114F}"/>
              </a:ext>
            </a:extLst>
          </p:cNvPr>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No conflicts to disclose</a:t>
            </a:r>
          </a:p>
          <a:p>
            <a:r>
              <a:rPr lang="en-US" sz="2800" dirty="0">
                <a:latin typeface="Arial" panose="020B0604020202020204" pitchFamily="34" charset="0"/>
                <a:cs typeface="Arial" panose="020B0604020202020204" pitchFamily="34" charset="0"/>
              </a:rPr>
              <a:t>Views expressed are our own and do not reflect the views and/or opinions of our institutions</a:t>
            </a:r>
          </a:p>
          <a:p>
            <a:r>
              <a:rPr lang="en-US" sz="2800" dirty="0">
                <a:latin typeface="Arial" panose="020B0604020202020204" pitchFamily="34" charset="0"/>
                <a:cs typeface="Arial" panose="020B0604020202020204" pitchFamily="34" charset="0"/>
              </a:rPr>
              <a:t>We are neurotypical parents of neurodiverse adult children</a:t>
            </a:r>
          </a:p>
        </p:txBody>
      </p:sp>
      <p:sp>
        <p:nvSpPr>
          <p:cNvPr id="4" name="Slide Number Placeholder 3">
            <a:extLst>
              <a:ext uri="{FF2B5EF4-FFF2-40B4-BE49-F238E27FC236}">
                <a16:creationId xmlns:a16="http://schemas.microsoft.com/office/drawing/2014/main" id="{82A41B64-A892-4534-0A21-F9EDB7D36AF5}"/>
              </a:ext>
            </a:extLst>
          </p:cNvPr>
          <p:cNvSpPr>
            <a:spLocks noGrp="1"/>
          </p:cNvSpPr>
          <p:nvPr>
            <p:ph type="sldNum" sz="quarter" idx="12"/>
          </p:nvPr>
        </p:nvSpPr>
        <p:spPr/>
        <p:txBody>
          <a:bodyPr/>
          <a:lstStyle/>
          <a:p>
            <a:fld id="{7DC1BBB0-96F0-4077-A278-0F3FB5C104D3}" type="slidenum">
              <a:rPr lang="en-US" smtClean="0"/>
              <a:t>2</a:t>
            </a:fld>
            <a:endParaRPr lang="en-US"/>
          </a:p>
        </p:txBody>
      </p:sp>
    </p:spTree>
    <p:extLst>
      <p:ext uri="{BB962C8B-B14F-4D97-AF65-F5344CB8AC3E}">
        <p14:creationId xmlns:p14="http://schemas.microsoft.com/office/powerpoint/2010/main" val="43080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609601"/>
            <a:ext cx="10744200" cy="1676400"/>
          </a:xfrm>
        </p:spPr>
        <p:txBody>
          <a:bodyPr>
            <a:normAutofit fontScale="90000"/>
          </a:bodyPr>
          <a:lstStyle/>
          <a:p>
            <a:pPr algn="ctr"/>
            <a:r>
              <a:rPr lang="en-US" dirty="0">
                <a:solidFill>
                  <a:srgbClr val="002060"/>
                </a:solidFill>
              </a:rPr>
              <a:t>Moving from a Biomedical Model to a Psycho-Social Model to Enhance Supported Engagement</a:t>
            </a:r>
          </a:p>
        </p:txBody>
      </p:sp>
      <p:sp>
        <p:nvSpPr>
          <p:cNvPr id="4" name="Text Placeholder 3"/>
          <p:cNvSpPr>
            <a:spLocks noGrp="1"/>
          </p:cNvSpPr>
          <p:nvPr>
            <p:ph type="body" idx="1"/>
          </p:nvPr>
        </p:nvSpPr>
        <p:spPr/>
        <p:txBody>
          <a:bodyPr/>
          <a:lstStyle/>
          <a:p>
            <a:r>
              <a:rPr lang="en-US" dirty="0">
                <a:solidFill>
                  <a:srgbClr val="002060"/>
                </a:solidFill>
              </a:rPr>
              <a:t>Biomedical</a:t>
            </a:r>
          </a:p>
        </p:txBody>
      </p:sp>
      <p:sp>
        <p:nvSpPr>
          <p:cNvPr id="5" name="Content Placeholder 4"/>
          <p:cNvSpPr>
            <a:spLocks noGrp="1"/>
          </p:cNvSpPr>
          <p:nvPr>
            <p:ph sz="half" idx="2"/>
          </p:nvPr>
        </p:nvSpPr>
        <p:spPr/>
        <p:txBody>
          <a:bodyPr/>
          <a:lstStyle/>
          <a:p>
            <a:pPr>
              <a:buClr>
                <a:schemeClr val="bg1"/>
              </a:buClr>
            </a:pPr>
            <a:r>
              <a:rPr lang="en-US" sz="2799" dirty="0">
                <a:solidFill>
                  <a:schemeClr val="tx1"/>
                </a:solidFill>
              </a:rPr>
              <a:t>Focus on biological factors/pathology</a:t>
            </a:r>
          </a:p>
          <a:p>
            <a:pPr>
              <a:buClr>
                <a:schemeClr val="bg1"/>
              </a:buClr>
            </a:pPr>
            <a:r>
              <a:rPr lang="en-US" sz="2799" dirty="0">
                <a:solidFill>
                  <a:schemeClr val="tx1"/>
                </a:solidFill>
              </a:rPr>
              <a:t>Physician/Medical focus</a:t>
            </a:r>
          </a:p>
          <a:p>
            <a:pPr>
              <a:buClr>
                <a:schemeClr val="bg1"/>
              </a:buClr>
            </a:pPr>
            <a:r>
              <a:rPr lang="en-US" sz="2799" dirty="0">
                <a:solidFill>
                  <a:schemeClr val="tx1"/>
                </a:solidFill>
              </a:rPr>
              <a:t>Focus on diagnosis and cure</a:t>
            </a:r>
          </a:p>
          <a:p>
            <a:pPr marL="0" indent="0">
              <a:buNone/>
            </a:pPr>
            <a:endParaRPr lang="en-US" dirty="0"/>
          </a:p>
        </p:txBody>
      </p:sp>
      <p:sp>
        <p:nvSpPr>
          <p:cNvPr id="6" name="Text Placeholder 5"/>
          <p:cNvSpPr>
            <a:spLocks noGrp="1"/>
          </p:cNvSpPr>
          <p:nvPr>
            <p:ph type="body" sz="quarter" idx="3"/>
          </p:nvPr>
        </p:nvSpPr>
        <p:spPr/>
        <p:txBody>
          <a:bodyPr/>
          <a:lstStyle/>
          <a:p>
            <a:r>
              <a:rPr lang="en-US" dirty="0">
                <a:solidFill>
                  <a:srgbClr val="002060"/>
                </a:solidFill>
              </a:rPr>
              <a:t>Psycho-Social</a:t>
            </a:r>
          </a:p>
        </p:txBody>
      </p:sp>
      <p:sp>
        <p:nvSpPr>
          <p:cNvPr id="7" name="Content Placeholder 6"/>
          <p:cNvSpPr>
            <a:spLocks noGrp="1"/>
          </p:cNvSpPr>
          <p:nvPr>
            <p:ph sz="quarter" idx="4"/>
          </p:nvPr>
        </p:nvSpPr>
        <p:spPr/>
        <p:txBody>
          <a:bodyPr>
            <a:normAutofit/>
          </a:bodyPr>
          <a:lstStyle/>
          <a:p>
            <a:pPr>
              <a:buClrTx/>
              <a:buFont typeface="Wingdings" panose="05000000000000000000" pitchFamily="2" charset="2"/>
              <a:buChar char="§"/>
            </a:pPr>
            <a:r>
              <a:rPr lang="en-US" sz="2399" dirty="0">
                <a:solidFill>
                  <a:schemeClr val="tx1"/>
                </a:solidFill>
              </a:rPr>
              <a:t>Considers cultural and social factors – look at the whole person</a:t>
            </a:r>
          </a:p>
          <a:p>
            <a:pPr>
              <a:buClrTx/>
              <a:buFont typeface="Wingdings" panose="05000000000000000000" pitchFamily="2" charset="2"/>
              <a:buChar char="§"/>
            </a:pPr>
            <a:r>
              <a:rPr lang="en-US" sz="2399" dirty="0">
                <a:solidFill>
                  <a:schemeClr val="tx1"/>
                </a:solidFill>
              </a:rPr>
              <a:t>Inclusive of other providers</a:t>
            </a:r>
          </a:p>
          <a:p>
            <a:pPr>
              <a:buClrTx/>
              <a:buFont typeface="Wingdings" panose="05000000000000000000" pitchFamily="2" charset="2"/>
              <a:buChar char="§"/>
            </a:pPr>
            <a:r>
              <a:rPr lang="en-US" sz="2399" dirty="0">
                <a:solidFill>
                  <a:schemeClr val="tx1"/>
                </a:solidFill>
              </a:rPr>
              <a:t>Focus on prevention/sustainability</a:t>
            </a:r>
          </a:p>
        </p:txBody>
      </p:sp>
      <p:sp>
        <p:nvSpPr>
          <p:cNvPr id="9" name="Slide Number Placeholder 8">
            <a:extLst>
              <a:ext uri="{FF2B5EF4-FFF2-40B4-BE49-F238E27FC236}">
                <a16:creationId xmlns:a16="http://schemas.microsoft.com/office/drawing/2014/main" id="{A87E7FDA-DE07-FA65-3842-33B22FF6C629}"/>
              </a:ext>
            </a:extLst>
          </p:cNvPr>
          <p:cNvSpPr>
            <a:spLocks noGrp="1"/>
          </p:cNvSpPr>
          <p:nvPr>
            <p:ph type="sldNum" sz="quarter" idx="12"/>
          </p:nvPr>
        </p:nvSpPr>
        <p:spPr/>
        <p:txBody>
          <a:bodyPr/>
          <a:lstStyle/>
          <a:p>
            <a:fld id="{7DC1BBB0-96F0-4077-A278-0F3FB5C104D3}" type="slidenum">
              <a:rPr lang="en-US" smtClean="0"/>
              <a:t>20</a:t>
            </a:fld>
            <a:endParaRPr lang="en-US"/>
          </a:p>
        </p:txBody>
      </p:sp>
    </p:spTree>
    <p:extLst>
      <p:ext uri="{BB962C8B-B14F-4D97-AF65-F5344CB8AC3E}">
        <p14:creationId xmlns:p14="http://schemas.microsoft.com/office/powerpoint/2010/main" val="37722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10FA-2612-63A4-5356-928AA530A42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Supported Engagement</a:t>
            </a:r>
          </a:p>
        </p:txBody>
      </p:sp>
      <p:pic>
        <p:nvPicPr>
          <p:cNvPr id="7" name="Content Placeholder 6">
            <a:extLst>
              <a:ext uri="{FF2B5EF4-FFF2-40B4-BE49-F238E27FC236}">
                <a16:creationId xmlns:a16="http://schemas.microsoft.com/office/drawing/2014/main" id="{103400B1-53CC-33F7-5999-BEA97A1B2AD0}"/>
              </a:ext>
            </a:extLst>
          </p:cNvPr>
          <p:cNvPicPr>
            <a:picLocks noGrp="1" noChangeAspect="1"/>
          </p:cNvPicPr>
          <p:nvPr>
            <p:ph sz="half" idx="1"/>
          </p:nvPr>
        </p:nvPicPr>
        <p:blipFill>
          <a:blip r:embed="rId2"/>
          <a:stretch>
            <a:fillRect/>
          </a:stretch>
        </p:blipFill>
        <p:spPr>
          <a:xfrm>
            <a:off x="2001838" y="2560638"/>
            <a:ext cx="3309937" cy="3309937"/>
          </a:xfrm>
          <a:prstGeom prst="rect">
            <a:avLst/>
          </a:prstGeom>
        </p:spPr>
      </p:pic>
      <p:sp>
        <p:nvSpPr>
          <p:cNvPr id="8" name="Content Placeholder 7">
            <a:extLst>
              <a:ext uri="{FF2B5EF4-FFF2-40B4-BE49-F238E27FC236}">
                <a16:creationId xmlns:a16="http://schemas.microsoft.com/office/drawing/2014/main" id="{FFD9A586-8C00-9931-E226-810C4828D0A4}"/>
              </a:ext>
            </a:extLst>
          </p:cNvPr>
          <p:cNvSpPr>
            <a:spLocks noGrp="1"/>
          </p:cNvSpPr>
          <p:nvPr>
            <p:ph sz="half" idx="2"/>
          </p:nvPr>
        </p:nvSpPr>
        <p:spPr/>
        <p:txBody>
          <a:bodyPr>
            <a:normAutofit/>
          </a:bodyPr>
          <a:lstStyle/>
          <a:p>
            <a:r>
              <a:rPr lang="en-US" sz="3600" dirty="0"/>
              <a:t>What is it?</a:t>
            </a:r>
          </a:p>
          <a:p>
            <a:r>
              <a:rPr lang="en-US" sz="3600" dirty="0"/>
              <a:t>Why do we need it?</a:t>
            </a:r>
          </a:p>
          <a:p>
            <a:r>
              <a:rPr lang="en-US" sz="3600" dirty="0"/>
              <a:t>How will it work?</a:t>
            </a:r>
          </a:p>
        </p:txBody>
      </p:sp>
      <p:sp>
        <p:nvSpPr>
          <p:cNvPr id="4" name="Slide Number Placeholder 3">
            <a:extLst>
              <a:ext uri="{FF2B5EF4-FFF2-40B4-BE49-F238E27FC236}">
                <a16:creationId xmlns:a16="http://schemas.microsoft.com/office/drawing/2014/main" id="{6BE0486B-7D18-5DC7-8F00-23AC451C5709}"/>
              </a:ext>
            </a:extLst>
          </p:cNvPr>
          <p:cNvSpPr>
            <a:spLocks noGrp="1"/>
          </p:cNvSpPr>
          <p:nvPr>
            <p:ph type="sldNum" sz="quarter" idx="12"/>
          </p:nvPr>
        </p:nvSpPr>
        <p:spPr/>
        <p:txBody>
          <a:bodyPr/>
          <a:lstStyle/>
          <a:p>
            <a:fld id="{7DC1BBB0-96F0-4077-A278-0F3FB5C104D3}" type="slidenum">
              <a:rPr lang="en-US" smtClean="0"/>
              <a:t>21</a:t>
            </a:fld>
            <a:endParaRPr lang="en-US"/>
          </a:p>
        </p:txBody>
      </p:sp>
    </p:spTree>
    <p:extLst>
      <p:ext uri="{BB962C8B-B14F-4D97-AF65-F5344CB8AC3E}">
        <p14:creationId xmlns:p14="http://schemas.microsoft.com/office/powerpoint/2010/main" val="422662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FEF27C-06F4-23F3-6BD3-BCC1C5D43C69}"/>
              </a:ext>
            </a:extLst>
          </p:cNvPr>
          <p:cNvSpPr>
            <a:spLocks noGrp="1"/>
          </p:cNvSpPr>
          <p:nvPr>
            <p:ph type="sldNum" sz="quarter" idx="12"/>
          </p:nvPr>
        </p:nvSpPr>
        <p:spPr/>
        <p:txBody>
          <a:bodyPr/>
          <a:lstStyle/>
          <a:p>
            <a:fld id="{7DC1BBB0-96F0-4077-A278-0F3FB5C104D3}" type="slidenum">
              <a:rPr lang="en-US" smtClean="0"/>
              <a:t>22</a:t>
            </a:fld>
            <a:endParaRPr lang="en-US"/>
          </a:p>
        </p:txBody>
      </p:sp>
      <p:sp>
        <p:nvSpPr>
          <p:cNvPr id="2" name="Title 1">
            <a:extLst>
              <a:ext uri="{FF2B5EF4-FFF2-40B4-BE49-F238E27FC236}">
                <a16:creationId xmlns:a16="http://schemas.microsoft.com/office/drawing/2014/main" id="{8452F7CA-3EB5-9B73-0EF1-09ACEBE253BA}"/>
              </a:ext>
            </a:extLst>
          </p:cNvPr>
          <p:cNvSpPr>
            <a:spLocks noGrp="1"/>
          </p:cNvSpPr>
          <p:nvPr>
            <p:ph type="title" idx="4294967295"/>
          </p:nvPr>
        </p:nvSpPr>
        <p:spPr>
          <a:xfrm>
            <a:off x="0" y="609600"/>
            <a:ext cx="11276012" cy="990600"/>
          </a:xfrm>
        </p:spPr>
        <p:txBody>
          <a:bodyPr>
            <a:normAutofit/>
          </a:bodyPr>
          <a:lstStyle/>
          <a:p>
            <a:r>
              <a:rPr lang="en-US" sz="2800" dirty="0"/>
              <a:t>Supported Engagement—What, Why &amp; How</a:t>
            </a:r>
          </a:p>
        </p:txBody>
      </p:sp>
      <p:sp>
        <p:nvSpPr>
          <p:cNvPr id="3" name="Content Placeholder 2">
            <a:extLst>
              <a:ext uri="{FF2B5EF4-FFF2-40B4-BE49-F238E27FC236}">
                <a16:creationId xmlns:a16="http://schemas.microsoft.com/office/drawing/2014/main" id="{FE10F83F-86AA-8A66-2C4D-163CAA85F0F5}"/>
              </a:ext>
            </a:extLst>
          </p:cNvPr>
          <p:cNvSpPr>
            <a:spLocks noGrp="1"/>
          </p:cNvSpPr>
          <p:nvPr>
            <p:ph idx="4294967295"/>
          </p:nvPr>
        </p:nvSpPr>
        <p:spPr>
          <a:xfrm>
            <a:off x="989012" y="1447800"/>
            <a:ext cx="9904749" cy="4800600"/>
          </a:xfrm>
        </p:spPr>
        <p:txBody>
          <a:bodyPr>
            <a:normAutofit/>
          </a:bodyPr>
          <a:lstStyle/>
          <a:p>
            <a:r>
              <a:rPr lang="en-US" dirty="0"/>
              <a:t>A new conceptual framework that acknowledges relational autonomy</a:t>
            </a:r>
          </a:p>
          <a:p>
            <a:r>
              <a:rPr lang="en-US" dirty="0"/>
              <a:t>Builds on the concept of supported decision-making</a:t>
            </a:r>
          </a:p>
          <a:p>
            <a:r>
              <a:rPr lang="en-US" dirty="0"/>
              <a:t>Moves beyond mere decision-making by effectuating those decisions</a:t>
            </a:r>
          </a:p>
          <a:p>
            <a:r>
              <a:rPr lang="en-US" dirty="0"/>
              <a:t>Highlights engagement with neurodiverse individuals and their support needs (as well as the support needs of their caregivers)</a:t>
            </a:r>
          </a:p>
          <a:p>
            <a:r>
              <a:rPr lang="en-US" dirty="0"/>
              <a:t>Extends beyond individual supporters </a:t>
            </a:r>
          </a:p>
          <a:p>
            <a:r>
              <a:rPr lang="en-US" dirty="0"/>
              <a:t>Extends beyond those with impaired decision-making capacity</a:t>
            </a:r>
          </a:p>
          <a:p>
            <a:r>
              <a:rPr lang="en-US" dirty="0"/>
              <a:t>Encompasses institutions and organizations (both public and private)</a:t>
            </a:r>
          </a:p>
          <a:p>
            <a:r>
              <a:rPr lang="en-US" dirty="0"/>
              <a:t>Recognizes the need for a participatory approach to policy development</a:t>
            </a:r>
          </a:p>
        </p:txBody>
      </p:sp>
    </p:spTree>
    <p:extLst>
      <p:ext uri="{BB962C8B-B14F-4D97-AF65-F5344CB8AC3E}">
        <p14:creationId xmlns:p14="http://schemas.microsoft.com/office/powerpoint/2010/main" val="150808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5" name="Picture 14">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AFADB2F4-4570-191D-7CE1-BFDB92A04897}"/>
              </a:ext>
            </a:extLst>
          </p:cNvPr>
          <p:cNvSpPr>
            <a:spLocks noGrp="1"/>
          </p:cNvSpPr>
          <p:nvPr>
            <p:ph type="title"/>
          </p:nvPr>
        </p:nvSpPr>
        <p:spPr>
          <a:xfrm>
            <a:off x="7533862" y="982132"/>
            <a:ext cx="3359897" cy="1303867"/>
          </a:xfrm>
        </p:spPr>
        <p:txBody>
          <a:bodyPr>
            <a:normAutofit/>
          </a:bodyPr>
          <a:lstStyle/>
          <a:p>
            <a:pPr>
              <a:lnSpc>
                <a:spcPct val="90000"/>
              </a:lnSpc>
            </a:pPr>
            <a:r>
              <a:rPr lang="en-US" dirty="0">
                <a:latin typeface="Arial" panose="020B0604020202020204" pitchFamily="34" charset="0"/>
                <a:cs typeface="Arial" panose="020B0604020202020204" pitchFamily="34" charset="0"/>
              </a:rPr>
              <a:t>Individual Engagement</a:t>
            </a:r>
            <a:endParaRPr lang="en-US">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een pawn on yellow background">
            <a:extLst>
              <a:ext uri="{FF2B5EF4-FFF2-40B4-BE49-F238E27FC236}">
                <a16:creationId xmlns:a16="http://schemas.microsoft.com/office/drawing/2014/main" id="{F69B3AC9-BF3A-EC14-CB03-58B2AA54700E}"/>
              </a:ext>
            </a:extLst>
          </p:cNvPr>
          <p:cNvPicPr>
            <a:picLocks noChangeAspect="1"/>
          </p:cNvPicPr>
          <p:nvPr/>
        </p:nvPicPr>
        <p:blipFill rotWithShape="1">
          <a:blip r:embed="rId5"/>
          <a:srcRect l="1916" r="6792" b="-2"/>
          <a:stretch/>
        </p:blipFill>
        <p:spPr>
          <a:xfrm>
            <a:off x="1412315" y="1410208"/>
            <a:ext cx="5277402" cy="3858780"/>
          </a:xfrm>
          <a:prstGeom prst="rect">
            <a:avLst/>
          </a:prstGeom>
        </p:spPr>
      </p:pic>
      <p:cxnSp>
        <p:nvCxnSpPr>
          <p:cNvPr id="22" name="Straight Connector 21">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B0C3D46-7413-CF8F-CFD5-A8680B9F5E7E}"/>
              </a:ext>
            </a:extLst>
          </p:cNvPr>
          <p:cNvSpPr>
            <a:spLocks noGrp="1"/>
          </p:cNvSpPr>
          <p:nvPr>
            <p:ph idx="1"/>
          </p:nvPr>
        </p:nvSpPr>
        <p:spPr>
          <a:xfrm>
            <a:off x="7533861" y="2556932"/>
            <a:ext cx="3359896" cy="3318936"/>
          </a:xfrm>
        </p:spPr>
        <p:txBody>
          <a:bodyPr>
            <a:normAutofit/>
          </a:bodyPr>
          <a:lstStyle/>
          <a:p>
            <a:r>
              <a:rPr lang="en-US" sz="3600" dirty="0">
                <a:latin typeface="Arial" panose="020B0604020202020204" pitchFamily="34" charset="0"/>
                <a:cs typeface="Arial" panose="020B0604020202020204" pitchFamily="34" charset="0"/>
              </a:rPr>
              <a:t>Healthcare</a:t>
            </a:r>
          </a:p>
          <a:p>
            <a:r>
              <a:rPr lang="en-US" sz="3600" dirty="0">
                <a:latin typeface="Arial" panose="020B0604020202020204" pitchFamily="34" charset="0"/>
                <a:cs typeface="Arial" panose="020B0604020202020204" pitchFamily="34" charset="0"/>
              </a:rPr>
              <a:t>Relationships</a:t>
            </a:r>
          </a:p>
          <a:p>
            <a:r>
              <a:rPr lang="en-US" sz="3600" dirty="0">
                <a:latin typeface="Arial" panose="020B0604020202020204" pitchFamily="34" charset="0"/>
                <a:cs typeface="Arial" panose="020B0604020202020204" pitchFamily="34" charset="0"/>
              </a:rPr>
              <a:t>Self care</a:t>
            </a:r>
          </a:p>
        </p:txBody>
      </p:sp>
      <p:sp>
        <p:nvSpPr>
          <p:cNvPr id="4" name="Slide Number Placeholder 3">
            <a:extLst>
              <a:ext uri="{FF2B5EF4-FFF2-40B4-BE49-F238E27FC236}">
                <a16:creationId xmlns:a16="http://schemas.microsoft.com/office/drawing/2014/main" id="{FCD94AF6-202D-3910-E170-9BC4E542D91E}"/>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smtClean="0"/>
              <a:pPr>
                <a:spcAft>
                  <a:spcPts val="600"/>
                </a:spcAft>
              </a:pPr>
              <a:t>23</a:t>
            </a:fld>
            <a:endParaRPr lang="en-US"/>
          </a:p>
        </p:txBody>
      </p:sp>
    </p:spTree>
    <p:extLst>
      <p:ext uri="{BB962C8B-B14F-4D97-AF65-F5344CB8AC3E}">
        <p14:creationId xmlns:p14="http://schemas.microsoft.com/office/powerpoint/2010/main" val="36427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28" name="Picture 27">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 name="Picture 30">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CDE9B487-560C-9C2D-0E57-22E044F3259C}"/>
              </a:ext>
            </a:extLst>
          </p:cNvPr>
          <p:cNvSpPr>
            <a:spLocks noGrp="1"/>
          </p:cNvSpPr>
          <p:nvPr>
            <p:ph type="title"/>
          </p:nvPr>
        </p:nvSpPr>
        <p:spPr>
          <a:xfrm>
            <a:off x="7533862" y="982132"/>
            <a:ext cx="3359897" cy="1303867"/>
          </a:xfrm>
        </p:spPr>
        <p:txBody>
          <a:bodyPr>
            <a:normAutofit/>
          </a:bodyPr>
          <a:lstStyle/>
          <a:p>
            <a:r>
              <a:rPr lang="en-US" dirty="0">
                <a:latin typeface="Arial" panose="020B0604020202020204" pitchFamily="34" charset="0"/>
                <a:cs typeface="Arial" panose="020B0604020202020204" pitchFamily="34" charset="0"/>
              </a:rPr>
              <a:t>Healthcare</a:t>
            </a:r>
          </a:p>
        </p:txBody>
      </p:sp>
      <p:sp>
        <p:nvSpPr>
          <p:cNvPr id="33" name="Rectangle 32">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tethoscope and clipboard on a table">
            <a:extLst>
              <a:ext uri="{FF2B5EF4-FFF2-40B4-BE49-F238E27FC236}">
                <a16:creationId xmlns:a16="http://schemas.microsoft.com/office/drawing/2014/main" id="{2DC6B2FD-4257-B30B-8343-A3930BC73469}"/>
              </a:ext>
            </a:extLst>
          </p:cNvPr>
          <p:cNvPicPr>
            <a:picLocks noChangeAspect="1"/>
          </p:cNvPicPr>
          <p:nvPr/>
        </p:nvPicPr>
        <p:blipFill rotWithShape="1">
          <a:blip r:embed="rId5"/>
          <a:srcRect l="8451" r="257" b="-2"/>
          <a:stretch/>
        </p:blipFill>
        <p:spPr>
          <a:xfrm>
            <a:off x="1412315" y="1410208"/>
            <a:ext cx="5277402" cy="3858780"/>
          </a:xfrm>
          <a:prstGeom prst="rect">
            <a:avLst/>
          </a:prstGeom>
        </p:spPr>
      </p:pic>
      <p:cxnSp>
        <p:nvCxnSpPr>
          <p:cNvPr id="35" name="Straight Connector 34">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B28EECA4-1897-0225-2415-D09DF6AE3E32}"/>
              </a:ext>
            </a:extLst>
          </p:cNvPr>
          <p:cNvSpPr>
            <a:spLocks noGrp="1"/>
          </p:cNvSpPr>
          <p:nvPr>
            <p:ph idx="1"/>
          </p:nvPr>
        </p:nvSpPr>
        <p:spPr>
          <a:xfrm>
            <a:off x="7533861" y="2556932"/>
            <a:ext cx="3359896" cy="3318936"/>
          </a:xfrm>
        </p:spPr>
        <p:txBody>
          <a:bodyPr>
            <a:normAutofit/>
          </a:bodyPr>
          <a:lstStyle/>
          <a:p>
            <a:r>
              <a:rPr lang="en-US" sz="3200" dirty="0">
                <a:latin typeface="Arial" panose="020B0604020202020204" pitchFamily="34" charset="0"/>
                <a:cs typeface="Arial" panose="020B0604020202020204" pitchFamily="34" charset="0"/>
              </a:rPr>
              <a:t>Medical</a:t>
            </a:r>
          </a:p>
          <a:p>
            <a:r>
              <a:rPr lang="en-US" sz="3200" dirty="0">
                <a:latin typeface="Arial" panose="020B0604020202020204" pitchFamily="34" charset="0"/>
                <a:cs typeface="Arial" panose="020B0604020202020204" pitchFamily="34" charset="0"/>
              </a:rPr>
              <a:t>Oral</a:t>
            </a:r>
          </a:p>
          <a:p>
            <a:r>
              <a:rPr lang="en-US" sz="3200" dirty="0">
                <a:latin typeface="Arial" panose="020B0604020202020204" pitchFamily="34" charset="0"/>
                <a:cs typeface="Arial" panose="020B0604020202020204" pitchFamily="34" charset="0"/>
              </a:rPr>
              <a:t>Mental</a:t>
            </a:r>
          </a:p>
        </p:txBody>
      </p:sp>
      <p:sp>
        <p:nvSpPr>
          <p:cNvPr id="4" name="Slide Number Placeholder 3">
            <a:extLst>
              <a:ext uri="{FF2B5EF4-FFF2-40B4-BE49-F238E27FC236}">
                <a16:creationId xmlns:a16="http://schemas.microsoft.com/office/drawing/2014/main" id="{897B17F8-861B-AFC9-5E2E-2384D2FC691C}"/>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smtClean="0"/>
              <a:pPr>
                <a:spcAft>
                  <a:spcPts val="600"/>
                </a:spcAft>
              </a:pPr>
              <a:t>24</a:t>
            </a:fld>
            <a:endParaRPr lang="en-US"/>
          </a:p>
        </p:txBody>
      </p:sp>
    </p:spTree>
    <p:extLst>
      <p:ext uri="{BB962C8B-B14F-4D97-AF65-F5344CB8AC3E}">
        <p14:creationId xmlns:p14="http://schemas.microsoft.com/office/powerpoint/2010/main" val="135657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A5E5-4DC5-07AE-ADED-B27EC3D5D4E1}"/>
              </a:ext>
            </a:extLst>
          </p:cNvPr>
          <p:cNvSpPr>
            <a:spLocks noGrp="1"/>
          </p:cNvSpPr>
          <p:nvPr>
            <p:ph type="title"/>
          </p:nvPr>
        </p:nvSpPr>
        <p:spPr/>
        <p:txBody>
          <a:bodyPr/>
          <a:lstStyle/>
          <a:p>
            <a:r>
              <a:rPr lang="en-US" dirty="0"/>
              <a:t>Relationships</a:t>
            </a:r>
          </a:p>
        </p:txBody>
      </p:sp>
      <p:pic>
        <p:nvPicPr>
          <p:cNvPr id="6" name="Content Placeholder 5" descr="Connections outline">
            <a:extLst>
              <a:ext uri="{FF2B5EF4-FFF2-40B4-BE49-F238E27FC236}">
                <a16:creationId xmlns:a16="http://schemas.microsoft.com/office/drawing/2014/main" id="{021198A0-BF57-5A16-F0AA-57BAC534EE89}"/>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198812" y="2514600"/>
            <a:ext cx="5943600" cy="3657600"/>
          </a:xfrm>
        </p:spPr>
      </p:pic>
      <p:sp>
        <p:nvSpPr>
          <p:cNvPr id="4" name="Slide Number Placeholder 3">
            <a:extLst>
              <a:ext uri="{FF2B5EF4-FFF2-40B4-BE49-F238E27FC236}">
                <a16:creationId xmlns:a16="http://schemas.microsoft.com/office/drawing/2014/main" id="{AEDB360C-1035-DFA2-0AE0-BEE9BF0D7BFC}"/>
              </a:ext>
            </a:extLst>
          </p:cNvPr>
          <p:cNvSpPr>
            <a:spLocks noGrp="1"/>
          </p:cNvSpPr>
          <p:nvPr>
            <p:ph type="sldNum" sz="quarter" idx="12"/>
          </p:nvPr>
        </p:nvSpPr>
        <p:spPr/>
        <p:txBody>
          <a:bodyPr/>
          <a:lstStyle/>
          <a:p>
            <a:fld id="{7DC1BBB0-96F0-4077-A278-0F3FB5C104D3}" type="slidenum">
              <a:rPr lang="en-US" smtClean="0"/>
              <a:t>25</a:t>
            </a:fld>
            <a:endParaRPr lang="en-US"/>
          </a:p>
        </p:txBody>
      </p:sp>
    </p:spTree>
    <p:extLst>
      <p:ext uri="{BB962C8B-B14F-4D97-AF65-F5344CB8AC3E}">
        <p14:creationId xmlns:p14="http://schemas.microsoft.com/office/powerpoint/2010/main" val="90524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90"/>
            <a:ext cx="3822219"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2"/>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B302BD3-6E72-52E9-011A-1073862BE3ED}"/>
              </a:ext>
            </a:extLst>
          </p:cNvPr>
          <p:cNvSpPr>
            <a:spLocks noGrp="1"/>
          </p:cNvSpPr>
          <p:nvPr>
            <p:ph type="title"/>
          </p:nvPr>
        </p:nvSpPr>
        <p:spPr>
          <a:xfrm>
            <a:off x="928898" y="972766"/>
            <a:ext cx="2834725" cy="2837234"/>
          </a:xfrm>
        </p:spPr>
        <p:txBody>
          <a:bodyPr anchor="b">
            <a:normAutofit/>
          </a:bodyPr>
          <a:lstStyle/>
          <a:p>
            <a:r>
              <a:rPr lang="en-US" sz="4000" dirty="0">
                <a:solidFill>
                  <a:srgbClr val="262626"/>
                </a:solidFill>
                <a:latin typeface="Arial" panose="020B0604020202020204" pitchFamily="34" charset="0"/>
                <a:cs typeface="Arial" panose="020B0604020202020204" pitchFamily="34" charset="0"/>
              </a:rPr>
              <a:t>Self Care</a:t>
            </a:r>
          </a:p>
        </p:txBody>
      </p:sp>
      <p:sp>
        <p:nvSpPr>
          <p:cNvPr id="10" name="Content Placeholder 9">
            <a:extLst>
              <a:ext uri="{FF2B5EF4-FFF2-40B4-BE49-F238E27FC236}">
                <a16:creationId xmlns:a16="http://schemas.microsoft.com/office/drawing/2014/main" id="{E9BEC18B-78DB-D1FB-BEBC-F65B5A3C7CED}"/>
              </a:ext>
            </a:extLst>
          </p:cNvPr>
          <p:cNvSpPr>
            <a:spLocks noGrp="1"/>
          </p:cNvSpPr>
          <p:nvPr>
            <p:ph idx="1"/>
          </p:nvPr>
        </p:nvSpPr>
        <p:spPr>
          <a:xfrm>
            <a:off x="928899" y="2430471"/>
            <a:ext cx="2834725" cy="769929"/>
          </a:xfrm>
        </p:spPr>
        <p:txBody>
          <a:bodyPr>
            <a:normAutofit/>
          </a:bodyPr>
          <a:lstStyle/>
          <a:p>
            <a:endParaRPr lang="en-US" sz="1800" dirty="0">
              <a:solidFill>
                <a:srgbClr val="262626"/>
              </a:solidFill>
            </a:endParaRPr>
          </a:p>
        </p:txBody>
      </p:sp>
      <p:sp useBgFill="1">
        <p:nvSpPr>
          <p:cNvPr id="19" name="Rectangle 18">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4242" y="0"/>
            <a:ext cx="739458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Puppy wearing a green hat">
            <a:extLst>
              <a:ext uri="{FF2B5EF4-FFF2-40B4-BE49-F238E27FC236}">
                <a16:creationId xmlns:a16="http://schemas.microsoft.com/office/drawing/2014/main" id="{7200A0C1-39F5-219B-8776-00E7629B43B6}"/>
              </a:ext>
            </a:extLst>
          </p:cNvPr>
          <p:cNvPicPr>
            <a:picLocks noChangeAspect="1"/>
          </p:cNvPicPr>
          <p:nvPr/>
        </p:nvPicPr>
        <p:blipFill>
          <a:blip r:embed="rId3"/>
          <a:stretch>
            <a:fillRect/>
          </a:stretch>
        </p:blipFill>
        <p:spPr>
          <a:xfrm>
            <a:off x="5434494" y="1155409"/>
            <a:ext cx="6096453" cy="4496134"/>
          </a:xfrm>
          <a:prstGeom prst="rect">
            <a:avLst/>
          </a:prstGeom>
        </p:spPr>
      </p:pic>
      <p:sp>
        <p:nvSpPr>
          <p:cNvPr id="4" name="Slide Number Placeholder 3">
            <a:extLst>
              <a:ext uri="{FF2B5EF4-FFF2-40B4-BE49-F238E27FC236}">
                <a16:creationId xmlns:a16="http://schemas.microsoft.com/office/drawing/2014/main" id="{614F8039-B22D-E9CA-C5F5-CD43F28B9B2F}"/>
              </a:ext>
            </a:extLst>
          </p:cNvPr>
          <p:cNvSpPr>
            <a:spLocks noGrp="1"/>
          </p:cNvSpPr>
          <p:nvPr>
            <p:ph type="sldNum" sz="quarter" idx="12"/>
          </p:nvPr>
        </p:nvSpPr>
        <p:spPr>
          <a:xfrm>
            <a:off x="11046752" y="6379383"/>
            <a:ext cx="542556" cy="279400"/>
          </a:xfrm>
        </p:spPr>
        <p:txBody>
          <a:bodyPr>
            <a:normAutofit/>
          </a:bodyPr>
          <a:lstStyle/>
          <a:p>
            <a:pPr>
              <a:spcAft>
                <a:spcPts val="600"/>
              </a:spcAft>
            </a:pPr>
            <a:fld id="{7DC1BBB0-96F0-4077-A278-0F3FB5C104D3}" type="slidenum">
              <a:rPr lang="en-US" smtClean="0"/>
              <a:pPr>
                <a:spcAft>
                  <a:spcPts val="600"/>
                </a:spcAft>
              </a:pPr>
              <a:t>26</a:t>
            </a:fld>
            <a:endParaRPr lang="en-US"/>
          </a:p>
        </p:txBody>
      </p:sp>
    </p:spTree>
    <p:extLst>
      <p:ext uri="{BB962C8B-B14F-4D97-AF65-F5344CB8AC3E}">
        <p14:creationId xmlns:p14="http://schemas.microsoft.com/office/powerpoint/2010/main" val="51651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FD874BC-B320-E9B4-4A16-31AC9FF0B6DD}"/>
              </a:ext>
            </a:extLst>
          </p:cNvPr>
          <p:cNvSpPr>
            <a:spLocks noGrp="1"/>
          </p:cNvSpPr>
          <p:nvPr>
            <p:ph type="title"/>
          </p:nvPr>
        </p:nvSpPr>
        <p:spPr>
          <a:xfrm>
            <a:off x="1055324" y="1055077"/>
            <a:ext cx="2905488" cy="4794578"/>
          </a:xfrm>
        </p:spPr>
        <p:txBody>
          <a:bodyPr>
            <a:normAutofit/>
          </a:bodyPr>
          <a:lstStyle/>
          <a:p>
            <a:r>
              <a:rPr lang="en-US" sz="3600" dirty="0">
                <a:solidFill>
                  <a:srgbClr val="262626"/>
                </a:solidFill>
                <a:latin typeface="Arial" panose="020B0604020202020204" pitchFamily="34" charset="0"/>
                <a:cs typeface="Arial" panose="020B0604020202020204" pitchFamily="34" charset="0"/>
              </a:rPr>
              <a:t>Local Community Engagement</a:t>
            </a: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32644FB-14C0-DEC3-E7B7-0E7BC6FA884B}"/>
              </a:ext>
            </a:extLst>
          </p:cNvPr>
          <p:cNvSpPr>
            <a:spLocks noGrp="1"/>
          </p:cNvSpPr>
          <p:nvPr>
            <p:ph type="sldNum" sz="quarter" idx="12"/>
          </p:nvPr>
        </p:nvSpPr>
        <p:spPr>
          <a:xfrm>
            <a:off x="11046752" y="6379383"/>
            <a:ext cx="542556" cy="279400"/>
          </a:xfrm>
        </p:spPr>
        <p:txBody>
          <a:bodyPr>
            <a:normAutofit/>
          </a:bodyPr>
          <a:lstStyle/>
          <a:p>
            <a:pPr>
              <a:spcAft>
                <a:spcPts val="600"/>
              </a:spcAft>
            </a:pPr>
            <a:fld id="{7DC1BBB0-96F0-4077-A278-0F3FB5C104D3}" type="slidenum">
              <a:rPr lang="en-US" smtClean="0"/>
              <a:pPr>
                <a:spcAft>
                  <a:spcPts val="600"/>
                </a:spcAft>
              </a:pPr>
              <a:t>27</a:t>
            </a:fld>
            <a:endParaRPr lang="en-US"/>
          </a:p>
        </p:txBody>
      </p:sp>
      <p:graphicFrame>
        <p:nvGraphicFramePr>
          <p:cNvPr id="6" name="Content Placeholder 2">
            <a:extLst>
              <a:ext uri="{FF2B5EF4-FFF2-40B4-BE49-F238E27FC236}">
                <a16:creationId xmlns:a16="http://schemas.microsoft.com/office/drawing/2014/main" id="{C4DAA314-0B98-D71A-F917-51C5B3544F75}"/>
              </a:ext>
            </a:extLst>
          </p:cNvPr>
          <p:cNvGraphicFramePr>
            <a:graphicFrameLocks noGrp="1"/>
          </p:cNvGraphicFramePr>
          <p:nvPr>
            <p:ph idx="1"/>
            <p:extLst>
              <p:ext uri="{D42A27DB-BD31-4B8C-83A1-F6EECF244321}">
                <p14:modId xmlns:p14="http://schemas.microsoft.com/office/powerpoint/2010/main" val="1937119310"/>
              </p:ext>
            </p:extLst>
          </p:nvPr>
        </p:nvGraphicFramePr>
        <p:xfrm>
          <a:off x="5468647" y="804670"/>
          <a:ext cx="591266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279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5622-D39B-C4FE-7A74-2AD1EE4FD50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Spirituality</a:t>
            </a:r>
          </a:p>
        </p:txBody>
      </p:sp>
      <p:pic>
        <p:nvPicPr>
          <p:cNvPr id="6" name="Content Placeholder 5" descr="Stones being balanced">
            <a:extLst>
              <a:ext uri="{FF2B5EF4-FFF2-40B4-BE49-F238E27FC236}">
                <a16:creationId xmlns:a16="http://schemas.microsoft.com/office/drawing/2014/main" id="{4FB04BC5-CF2E-2151-5D5C-4401688AEE66}"/>
              </a:ext>
            </a:extLst>
          </p:cNvPr>
          <p:cNvPicPr>
            <a:picLocks noGrp="1" noChangeAspect="1"/>
          </p:cNvPicPr>
          <p:nvPr>
            <p:ph idx="1"/>
          </p:nvPr>
        </p:nvPicPr>
        <p:blipFill>
          <a:blip r:embed="rId2"/>
          <a:stretch>
            <a:fillRect/>
          </a:stretch>
        </p:blipFill>
        <p:spPr>
          <a:xfrm>
            <a:off x="3606006" y="2557463"/>
            <a:ext cx="4976812" cy="3317875"/>
          </a:xfrm>
        </p:spPr>
      </p:pic>
      <p:sp>
        <p:nvSpPr>
          <p:cNvPr id="4" name="Slide Number Placeholder 3">
            <a:extLst>
              <a:ext uri="{FF2B5EF4-FFF2-40B4-BE49-F238E27FC236}">
                <a16:creationId xmlns:a16="http://schemas.microsoft.com/office/drawing/2014/main" id="{07129F07-A19B-67FE-B2AA-C55A1B010BFF}"/>
              </a:ext>
            </a:extLst>
          </p:cNvPr>
          <p:cNvSpPr>
            <a:spLocks noGrp="1"/>
          </p:cNvSpPr>
          <p:nvPr>
            <p:ph type="sldNum" sz="quarter" idx="12"/>
          </p:nvPr>
        </p:nvSpPr>
        <p:spPr/>
        <p:txBody>
          <a:bodyPr/>
          <a:lstStyle/>
          <a:p>
            <a:fld id="{7DC1BBB0-96F0-4077-A278-0F3FB5C104D3}" type="slidenum">
              <a:rPr lang="en-US" smtClean="0"/>
              <a:t>28</a:t>
            </a:fld>
            <a:endParaRPr lang="en-US"/>
          </a:p>
        </p:txBody>
      </p:sp>
    </p:spTree>
    <p:extLst>
      <p:ext uri="{BB962C8B-B14F-4D97-AF65-F5344CB8AC3E}">
        <p14:creationId xmlns:p14="http://schemas.microsoft.com/office/powerpoint/2010/main" val="175856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769FB2-0EFD-6E81-1C57-8FF44F17A24D}"/>
              </a:ext>
            </a:extLst>
          </p:cNvPr>
          <p:cNvSpPr>
            <a:spLocks noGrp="1"/>
          </p:cNvSpPr>
          <p:nvPr>
            <p:ph type="sldNum" sz="quarter" idx="12"/>
          </p:nvPr>
        </p:nvSpPr>
        <p:spPr/>
        <p:txBody>
          <a:bodyPr/>
          <a:lstStyle/>
          <a:p>
            <a:fld id="{7DC1BBB0-96F0-4077-A278-0F3FB5C104D3}" type="slidenum">
              <a:rPr lang="en-US" smtClean="0"/>
              <a:pPr/>
              <a:t>29</a:t>
            </a:fld>
            <a:endParaRPr lang="en-US"/>
          </a:p>
        </p:txBody>
      </p:sp>
      <p:pic>
        <p:nvPicPr>
          <p:cNvPr id="4" name="Picture 3" descr="A screenshot of a website&#10;&#10;Description automatically generated">
            <a:extLst>
              <a:ext uri="{FF2B5EF4-FFF2-40B4-BE49-F238E27FC236}">
                <a16:creationId xmlns:a16="http://schemas.microsoft.com/office/drawing/2014/main" id="{0C7500E5-01C5-346F-7D66-1290E1EAC244}"/>
              </a:ext>
            </a:extLst>
          </p:cNvPr>
          <p:cNvPicPr>
            <a:picLocks noChangeAspect="1"/>
          </p:cNvPicPr>
          <p:nvPr/>
        </p:nvPicPr>
        <p:blipFill>
          <a:blip r:embed="rId2"/>
          <a:stretch>
            <a:fillRect/>
          </a:stretch>
        </p:blipFill>
        <p:spPr>
          <a:xfrm>
            <a:off x="2487427" y="796789"/>
            <a:ext cx="7213971" cy="5264421"/>
          </a:xfrm>
          <a:prstGeom prst="rect">
            <a:avLst/>
          </a:prstGeom>
        </p:spPr>
      </p:pic>
    </p:spTree>
    <p:extLst>
      <p:ext uri="{BB962C8B-B14F-4D97-AF65-F5344CB8AC3E}">
        <p14:creationId xmlns:p14="http://schemas.microsoft.com/office/powerpoint/2010/main" val="405566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 y="469900"/>
            <a:ext cx="369404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501" y="635508"/>
            <a:ext cx="336411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B9A2FDD-ACDB-54F3-CECC-C56164D3FF62}"/>
              </a:ext>
            </a:extLst>
          </p:cNvPr>
          <p:cNvSpPr>
            <a:spLocks noGrp="1"/>
          </p:cNvSpPr>
          <p:nvPr>
            <p:ph type="title"/>
          </p:nvPr>
        </p:nvSpPr>
        <p:spPr>
          <a:xfrm>
            <a:off x="951860" y="954756"/>
            <a:ext cx="2729703" cy="4946003"/>
          </a:xfrm>
        </p:spPr>
        <p:txBody>
          <a:bodyPr>
            <a:normAutofit/>
          </a:bodyPr>
          <a:lstStyle/>
          <a:p>
            <a:r>
              <a:rPr lang="en-US">
                <a:solidFill>
                  <a:srgbClr val="FFFFFF"/>
                </a:solidFill>
                <a:latin typeface="Arial" panose="020B0604020202020204" pitchFamily="34" charset="0"/>
                <a:cs typeface="Arial" panose="020B0604020202020204" pitchFamily="34" charset="0"/>
              </a:rPr>
              <a:t>Overview</a:t>
            </a:r>
          </a:p>
        </p:txBody>
      </p:sp>
      <p:sp>
        <p:nvSpPr>
          <p:cNvPr id="15" name="Rectangle 1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083" y="0"/>
            <a:ext cx="7535742"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F99B14-1085-0BDA-A56C-364B19750DC2}"/>
              </a:ext>
            </a:extLst>
          </p:cNvPr>
          <p:cNvSpPr>
            <a:spLocks noGrp="1"/>
          </p:cNvSpPr>
          <p:nvPr>
            <p:ph idx="1"/>
          </p:nvPr>
        </p:nvSpPr>
        <p:spPr>
          <a:xfrm>
            <a:off x="5139595" y="152400"/>
            <a:ext cx="6409729" cy="6705600"/>
          </a:xfrm>
        </p:spPr>
        <p:txBody>
          <a:bodyPr anchor="ctr">
            <a:normAutofit/>
          </a:bodyPr>
          <a:lstStyle/>
          <a:p>
            <a:pPr>
              <a:lnSpc>
                <a:spcPct val="90000"/>
              </a:lnSpc>
            </a:pPr>
            <a:r>
              <a:rPr lang="en-US" sz="3200" dirty="0">
                <a:latin typeface="Arial" panose="020B0604020202020204" pitchFamily="34" charset="0"/>
                <a:cs typeface="Arial" panose="020B0604020202020204" pitchFamily="34" charset="0"/>
              </a:rPr>
              <a:t>What is neurodiversity?</a:t>
            </a:r>
          </a:p>
          <a:p>
            <a:pPr>
              <a:lnSpc>
                <a:spcPct val="90000"/>
              </a:lnSpc>
            </a:pPr>
            <a:r>
              <a:rPr lang="en-US" sz="3200" dirty="0">
                <a:latin typeface="Arial" panose="020B0604020202020204" pitchFamily="34" charset="0"/>
                <a:cs typeface="Arial" panose="020B0604020202020204" pitchFamily="34" charset="0"/>
              </a:rPr>
              <a:t>Defining transition</a:t>
            </a:r>
          </a:p>
          <a:p>
            <a:pPr>
              <a:lnSpc>
                <a:spcPct val="90000"/>
              </a:lnSpc>
            </a:pPr>
            <a:r>
              <a:rPr lang="en-US" sz="3200" dirty="0">
                <a:latin typeface="Arial" panose="020B0604020202020204" pitchFamily="34" charset="0"/>
                <a:cs typeface="Arial" panose="020B0604020202020204" pitchFamily="34" charset="0"/>
              </a:rPr>
              <a:t>Entitlement v. Eligibility</a:t>
            </a:r>
          </a:p>
          <a:p>
            <a:pPr>
              <a:lnSpc>
                <a:spcPct val="90000"/>
              </a:lnSpc>
            </a:pPr>
            <a:r>
              <a:rPr lang="en-US" sz="3200" dirty="0">
                <a:latin typeface="Arial" panose="020B0604020202020204" pitchFamily="34" charset="0"/>
                <a:cs typeface="Arial" panose="020B0604020202020204" pitchFamily="34" charset="0"/>
              </a:rPr>
              <a:t>Supported Decision-making</a:t>
            </a:r>
          </a:p>
          <a:p>
            <a:pPr>
              <a:lnSpc>
                <a:spcPct val="90000"/>
              </a:lnSpc>
            </a:pPr>
            <a:r>
              <a:rPr lang="en-US" sz="3200" dirty="0">
                <a:latin typeface="Arial" panose="020B0604020202020204" pitchFamily="34" charset="0"/>
                <a:cs typeface="Arial" panose="020B0604020202020204" pitchFamily="34" charset="0"/>
              </a:rPr>
              <a:t>Supported Engagement</a:t>
            </a:r>
          </a:p>
          <a:p>
            <a:pPr lvl="1">
              <a:lnSpc>
                <a:spcPct val="90000"/>
              </a:lnSpc>
            </a:pPr>
            <a:r>
              <a:rPr lang="en-US" sz="3200" dirty="0"/>
              <a:t>What?</a:t>
            </a:r>
          </a:p>
          <a:p>
            <a:pPr lvl="1">
              <a:lnSpc>
                <a:spcPct val="90000"/>
              </a:lnSpc>
            </a:pPr>
            <a:r>
              <a:rPr lang="en-US" sz="3200" dirty="0"/>
              <a:t>Why?</a:t>
            </a:r>
          </a:p>
          <a:p>
            <a:pPr lvl="1">
              <a:lnSpc>
                <a:spcPct val="90000"/>
              </a:lnSpc>
            </a:pPr>
            <a:r>
              <a:rPr lang="en-US" sz="3200" dirty="0"/>
              <a:t>How?</a:t>
            </a:r>
          </a:p>
          <a:p>
            <a:pPr>
              <a:lnSpc>
                <a:spcPct val="90000"/>
              </a:lnSpc>
            </a:pPr>
            <a:r>
              <a:rPr lang="en-US" sz="3600" dirty="0"/>
              <a:t>Some examples</a:t>
            </a:r>
          </a:p>
        </p:txBody>
      </p:sp>
      <p:sp>
        <p:nvSpPr>
          <p:cNvPr id="4" name="Slide Number Placeholder 3">
            <a:extLst>
              <a:ext uri="{FF2B5EF4-FFF2-40B4-BE49-F238E27FC236}">
                <a16:creationId xmlns:a16="http://schemas.microsoft.com/office/drawing/2014/main" id="{2C3275FA-DCD9-B001-FF4A-DD73B74A4A69}"/>
              </a:ext>
            </a:extLst>
          </p:cNvPr>
          <p:cNvSpPr>
            <a:spLocks noGrp="1"/>
          </p:cNvSpPr>
          <p:nvPr>
            <p:ph type="sldNum" sz="quarter" idx="12"/>
          </p:nvPr>
        </p:nvSpPr>
        <p:spPr>
          <a:xfrm>
            <a:off x="10549120" y="5969000"/>
            <a:ext cx="542555" cy="279400"/>
          </a:xfrm>
        </p:spPr>
        <p:txBody>
          <a:bodyPr>
            <a:normAutofit/>
          </a:bodyPr>
          <a:lstStyle/>
          <a:p>
            <a:pPr>
              <a:spcAft>
                <a:spcPts val="600"/>
              </a:spcAft>
            </a:pPr>
            <a:fld id="{7DC1BBB0-96F0-4077-A278-0F3FB5C104D3}" type="slidenum">
              <a:rPr lang="en-US" smtClean="0"/>
              <a:pPr>
                <a:spcAft>
                  <a:spcPts val="600"/>
                </a:spcAft>
              </a:pPr>
              <a:t>3</a:t>
            </a:fld>
            <a:endParaRPr lang="en-US"/>
          </a:p>
        </p:txBody>
      </p:sp>
    </p:spTree>
    <p:extLst>
      <p:ext uri="{BB962C8B-B14F-4D97-AF65-F5344CB8AC3E}">
        <p14:creationId xmlns:p14="http://schemas.microsoft.com/office/powerpoint/2010/main" val="219469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1819-5EC2-F369-D179-2CBBDF5BF93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Housing</a:t>
            </a:r>
          </a:p>
        </p:txBody>
      </p:sp>
      <p:pic>
        <p:nvPicPr>
          <p:cNvPr id="6" name="Content Placeholder 5" descr="Aerial view of housing community">
            <a:extLst>
              <a:ext uri="{FF2B5EF4-FFF2-40B4-BE49-F238E27FC236}">
                <a16:creationId xmlns:a16="http://schemas.microsoft.com/office/drawing/2014/main" id="{736D254E-3F23-0F3D-F610-013237EC2CE5}"/>
              </a:ext>
            </a:extLst>
          </p:cNvPr>
          <p:cNvPicPr>
            <a:picLocks noGrp="1" noChangeAspect="1"/>
          </p:cNvPicPr>
          <p:nvPr>
            <p:ph idx="1"/>
          </p:nvPr>
        </p:nvPicPr>
        <p:blipFill>
          <a:blip r:embed="rId2"/>
          <a:stretch>
            <a:fillRect/>
          </a:stretch>
        </p:blipFill>
        <p:spPr>
          <a:xfrm>
            <a:off x="3605034" y="2557463"/>
            <a:ext cx="4978757" cy="3317875"/>
          </a:xfrm>
        </p:spPr>
      </p:pic>
      <p:sp>
        <p:nvSpPr>
          <p:cNvPr id="4" name="Slide Number Placeholder 3">
            <a:extLst>
              <a:ext uri="{FF2B5EF4-FFF2-40B4-BE49-F238E27FC236}">
                <a16:creationId xmlns:a16="http://schemas.microsoft.com/office/drawing/2014/main" id="{FED3838B-0E72-9893-851B-59F8595F0CF0}"/>
              </a:ext>
            </a:extLst>
          </p:cNvPr>
          <p:cNvSpPr>
            <a:spLocks noGrp="1"/>
          </p:cNvSpPr>
          <p:nvPr>
            <p:ph type="sldNum" sz="quarter" idx="12"/>
          </p:nvPr>
        </p:nvSpPr>
        <p:spPr/>
        <p:txBody>
          <a:bodyPr/>
          <a:lstStyle/>
          <a:p>
            <a:fld id="{7DC1BBB0-96F0-4077-A278-0F3FB5C104D3}" type="slidenum">
              <a:rPr lang="en-US" smtClean="0"/>
              <a:t>30</a:t>
            </a:fld>
            <a:endParaRPr lang="en-US"/>
          </a:p>
        </p:txBody>
      </p:sp>
    </p:spTree>
    <p:extLst>
      <p:ext uri="{BB962C8B-B14F-4D97-AF65-F5344CB8AC3E}">
        <p14:creationId xmlns:p14="http://schemas.microsoft.com/office/powerpoint/2010/main" val="38076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DAA0-B3E7-7FE6-4EA4-39ADF24477A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Employment</a:t>
            </a:r>
          </a:p>
        </p:txBody>
      </p:sp>
      <p:pic>
        <p:nvPicPr>
          <p:cNvPr id="5" name="Content Placeholder 4">
            <a:extLst>
              <a:ext uri="{FF2B5EF4-FFF2-40B4-BE49-F238E27FC236}">
                <a16:creationId xmlns:a16="http://schemas.microsoft.com/office/drawing/2014/main" id="{B0D8088F-2E7B-D957-F782-3EB89304BC72}"/>
              </a:ext>
            </a:extLst>
          </p:cNvPr>
          <p:cNvPicPr>
            <a:picLocks noGrp="1" noChangeAspect="1"/>
          </p:cNvPicPr>
          <p:nvPr>
            <p:ph idx="1"/>
          </p:nvPr>
        </p:nvPicPr>
        <p:blipFill>
          <a:blip r:embed="rId2"/>
          <a:stretch>
            <a:fillRect/>
          </a:stretch>
        </p:blipFill>
        <p:spPr>
          <a:xfrm>
            <a:off x="3566508" y="2557463"/>
            <a:ext cx="5055809" cy="3317875"/>
          </a:xfrm>
          <a:prstGeom prst="rect">
            <a:avLst/>
          </a:prstGeom>
        </p:spPr>
      </p:pic>
      <p:sp>
        <p:nvSpPr>
          <p:cNvPr id="4" name="Slide Number Placeholder 3">
            <a:extLst>
              <a:ext uri="{FF2B5EF4-FFF2-40B4-BE49-F238E27FC236}">
                <a16:creationId xmlns:a16="http://schemas.microsoft.com/office/drawing/2014/main" id="{7CE33E2F-827C-2162-3BF8-066BC032DE06}"/>
              </a:ext>
            </a:extLst>
          </p:cNvPr>
          <p:cNvSpPr>
            <a:spLocks noGrp="1"/>
          </p:cNvSpPr>
          <p:nvPr>
            <p:ph type="sldNum" sz="quarter" idx="12"/>
          </p:nvPr>
        </p:nvSpPr>
        <p:spPr/>
        <p:txBody>
          <a:bodyPr/>
          <a:lstStyle/>
          <a:p>
            <a:fld id="{7DC1BBB0-96F0-4077-A278-0F3FB5C104D3}" type="slidenum">
              <a:rPr lang="en-US" smtClean="0"/>
              <a:t>31</a:t>
            </a:fld>
            <a:endParaRPr lang="en-US"/>
          </a:p>
        </p:txBody>
      </p:sp>
    </p:spTree>
    <p:extLst>
      <p:ext uri="{BB962C8B-B14F-4D97-AF65-F5344CB8AC3E}">
        <p14:creationId xmlns:p14="http://schemas.microsoft.com/office/powerpoint/2010/main" val="323880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F9C3D55-2EFE-05A1-0A78-E983B9A49001}"/>
              </a:ext>
            </a:extLst>
          </p:cNvPr>
          <p:cNvSpPr>
            <a:spLocks noGrp="1"/>
          </p:cNvSpPr>
          <p:nvPr>
            <p:ph type="title"/>
          </p:nvPr>
        </p:nvSpPr>
        <p:spPr>
          <a:xfrm>
            <a:off x="1055324" y="1055077"/>
            <a:ext cx="2532249" cy="4794578"/>
          </a:xfrm>
        </p:spPr>
        <p:txBody>
          <a:bodyPr>
            <a:normAutofit/>
          </a:bodyPr>
          <a:lstStyle/>
          <a:p>
            <a:r>
              <a:rPr lang="en-US" sz="3100">
                <a:solidFill>
                  <a:srgbClr val="262626"/>
                </a:solidFill>
                <a:latin typeface="Arial" panose="020B0604020202020204" pitchFamily="34" charset="0"/>
                <a:cs typeface="Arial" panose="020B0604020202020204" pitchFamily="34" charset="0"/>
              </a:rPr>
              <a:t>Broader Civic Engagement</a:t>
            </a: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1236464-4647-2811-6246-97A17EF8E215}"/>
              </a:ext>
            </a:extLst>
          </p:cNvPr>
          <p:cNvSpPr>
            <a:spLocks noGrp="1"/>
          </p:cNvSpPr>
          <p:nvPr>
            <p:ph type="sldNum" sz="quarter" idx="12"/>
          </p:nvPr>
        </p:nvSpPr>
        <p:spPr>
          <a:xfrm>
            <a:off x="11046752" y="6379383"/>
            <a:ext cx="542556" cy="279400"/>
          </a:xfrm>
        </p:spPr>
        <p:txBody>
          <a:bodyPr>
            <a:normAutofit/>
          </a:bodyPr>
          <a:lstStyle/>
          <a:p>
            <a:pPr>
              <a:spcAft>
                <a:spcPts val="600"/>
              </a:spcAft>
            </a:pPr>
            <a:fld id="{7DC1BBB0-96F0-4077-A278-0F3FB5C104D3}" type="slidenum">
              <a:rPr lang="en-US" smtClean="0"/>
              <a:pPr>
                <a:spcAft>
                  <a:spcPts val="600"/>
                </a:spcAft>
              </a:pPr>
              <a:t>32</a:t>
            </a:fld>
            <a:endParaRPr lang="en-US"/>
          </a:p>
        </p:txBody>
      </p:sp>
      <p:graphicFrame>
        <p:nvGraphicFramePr>
          <p:cNvPr id="6" name="Content Placeholder 2">
            <a:extLst>
              <a:ext uri="{FF2B5EF4-FFF2-40B4-BE49-F238E27FC236}">
                <a16:creationId xmlns:a16="http://schemas.microsoft.com/office/drawing/2014/main" id="{A70B87AF-5EA0-4385-D42B-BD0A293F32EE}"/>
              </a:ext>
            </a:extLst>
          </p:cNvPr>
          <p:cNvGraphicFramePr>
            <a:graphicFrameLocks noGrp="1"/>
          </p:cNvGraphicFramePr>
          <p:nvPr>
            <p:ph idx="1"/>
            <p:extLst>
              <p:ext uri="{D42A27DB-BD31-4B8C-83A1-F6EECF244321}">
                <p14:modId xmlns:p14="http://schemas.microsoft.com/office/powerpoint/2010/main" val="63979870"/>
              </p:ext>
            </p:extLst>
          </p:nvPr>
        </p:nvGraphicFramePr>
        <p:xfrm>
          <a:off x="5468647" y="804670"/>
          <a:ext cx="591266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068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F382A-2914-573E-0A1B-391BEE6DBCF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Advocacy</a:t>
            </a:r>
          </a:p>
        </p:txBody>
      </p:sp>
      <p:pic>
        <p:nvPicPr>
          <p:cNvPr id="6" name="Content Placeholder 5" descr="A screenshot of a computer&#10;&#10;Description automatically generated">
            <a:extLst>
              <a:ext uri="{FF2B5EF4-FFF2-40B4-BE49-F238E27FC236}">
                <a16:creationId xmlns:a16="http://schemas.microsoft.com/office/drawing/2014/main" id="{BB3704E4-6EB5-85DF-502E-04DFFD5D098D}"/>
              </a:ext>
            </a:extLst>
          </p:cNvPr>
          <p:cNvPicPr>
            <a:picLocks noGrp="1" noChangeAspect="1"/>
          </p:cNvPicPr>
          <p:nvPr>
            <p:ph idx="1"/>
          </p:nvPr>
        </p:nvPicPr>
        <p:blipFill>
          <a:blip r:embed="rId2"/>
          <a:stretch>
            <a:fillRect/>
          </a:stretch>
        </p:blipFill>
        <p:spPr>
          <a:xfrm>
            <a:off x="2360612" y="2557463"/>
            <a:ext cx="7086600" cy="3317875"/>
          </a:xfrm>
        </p:spPr>
      </p:pic>
      <p:sp>
        <p:nvSpPr>
          <p:cNvPr id="4" name="Slide Number Placeholder 3">
            <a:extLst>
              <a:ext uri="{FF2B5EF4-FFF2-40B4-BE49-F238E27FC236}">
                <a16:creationId xmlns:a16="http://schemas.microsoft.com/office/drawing/2014/main" id="{22A11D78-E7DD-7F84-DF84-425F8B303C1E}"/>
              </a:ext>
            </a:extLst>
          </p:cNvPr>
          <p:cNvSpPr>
            <a:spLocks noGrp="1"/>
          </p:cNvSpPr>
          <p:nvPr>
            <p:ph type="sldNum" sz="quarter" idx="12"/>
          </p:nvPr>
        </p:nvSpPr>
        <p:spPr/>
        <p:txBody>
          <a:bodyPr/>
          <a:lstStyle/>
          <a:p>
            <a:fld id="{7DC1BBB0-96F0-4077-A278-0F3FB5C104D3}" type="slidenum">
              <a:rPr lang="en-US" smtClean="0"/>
              <a:t>33</a:t>
            </a:fld>
            <a:endParaRPr lang="en-US"/>
          </a:p>
        </p:txBody>
      </p:sp>
    </p:spTree>
    <p:extLst>
      <p:ext uri="{BB962C8B-B14F-4D97-AF65-F5344CB8AC3E}">
        <p14:creationId xmlns:p14="http://schemas.microsoft.com/office/powerpoint/2010/main" val="319423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4A07-7AF5-9D7D-E441-157E13B83DDE}"/>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Policy-making</a:t>
            </a:r>
            <a:endParaRPr lang="en-US" dirty="0">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68882DDE-B5D5-0DAB-3127-45683CFB7C95}"/>
              </a:ext>
            </a:extLst>
          </p:cNvPr>
          <p:cNvPicPr>
            <a:picLocks noGrp="1" noChangeAspect="1"/>
          </p:cNvPicPr>
          <p:nvPr>
            <p:ph idx="1"/>
          </p:nvPr>
        </p:nvPicPr>
        <p:blipFill>
          <a:blip r:embed="rId2"/>
          <a:stretch>
            <a:fillRect/>
          </a:stretch>
        </p:blipFill>
        <p:spPr>
          <a:xfrm>
            <a:off x="2736675" y="2557463"/>
            <a:ext cx="6715475" cy="3317875"/>
          </a:xfrm>
        </p:spPr>
      </p:pic>
      <p:sp>
        <p:nvSpPr>
          <p:cNvPr id="4" name="Slide Number Placeholder 3">
            <a:extLst>
              <a:ext uri="{FF2B5EF4-FFF2-40B4-BE49-F238E27FC236}">
                <a16:creationId xmlns:a16="http://schemas.microsoft.com/office/drawing/2014/main" id="{1B0A19BB-37D2-6ABA-1F08-EDB33EEEE35C}"/>
              </a:ext>
            </a:extLst>
          </p:cNvPr>
          <p:cNvSpPr>
            <a:spLocks noGrp="1"/>
          </p:cNvSpPr>
          <p:nvPr>
            <p:ph type="sldNum" sz="quarter" idx="12"/>
          </p:nvPr>
        </p:nvSpPr>
        <p:spPr/>
        <p:txBody>
          <a:bodyPr/>
          <a:lstStyle/>
          <a:p>
            <a:fld id="{7DC1BBB0-96F0-4077-A278-0F3FB5C104D3}" type="slidenum">
              <a:rPr lang="en-US" smtClean="0"/>
              <a:t>34</a:t>
            </a:fld>
            <a:endParaRPr lang="en-US"/>
          </a:p>
        </p:txBody>
      </p:sp>
    </p:spTree>
    <p:extLst>
      <p:ext uri="{BB962C8B-B14F-4D97-AF65-F5344CB8AC3E}">
        <p14:creationId xmlns:p14="http://schemas.microsoft.com/office/powerpoint/2010/main" val="79664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D52C14-205D-D798-E047-92F2C6EACD52}"/>
              </a:ext>
            </a:extLst>
          </p:cNvPr>
          <p:cNvSpPr>
            <a:spLocks noGrp="1"/>
          </p:cNvSpPr>
          <p:nvPr>
            <p:ph type="sldNum" sz="quarter" idx="12"/>
          </p:nvPr>
        </p:nvSpPr>
        <p:spPr/>
        <p:txBody>
          <a:bodyPr/>
          <a:lstStyle/>
          <a:p>
            <a:fld id="{7DC1BBB0-96F0-4077-A278-0F3FB5C104D3}" type="slidenum">
              <a:rPr lang="en-US" smtClean="0"/>
              <a:pPr/>
              <a:t>35</a:t>
            </a:fld>
            <a:endParaRPr lang="en-US"/>
          </a:p>
        </p:txBody>
      </p:sp>
      <p:pic>
        <p:nvPicPr>
          <p:cNvPr id="4" name="Picture 3" descr="A close-up of a text&#10;&#10;Description automatically generated">
            <a:extLst>
              <a:ext uri="{FF2B5EF4-FFF2-40B4-BE49-F238E27FC236}">
                <a16:creationId xmlns:a16="http://schemas.microsoft.com/office/drawing/2014/main" id="{CBBD8DAD-2D2C-50BE-45E2-5E728FA9635E}"/>
              </a:ext>
            </a:extLst>
          </p:cNvPr>
          <p:cNvPicPr>
            <a:picLocks noChangeAspect="1"/>
          </p:cNvPicPr>
          <p:nvPr/>
        </p:nvPicPr>
        <p:blipFill>
          <a:blip r:embed="rId2"/>
          <a:stretch>
            <a:fillRect/>
          </a:stretch>
        </p:blipFill>
        <p:spPr>
          <a:xfrm>
            <a:off x="1446212" y="1600200"/>
            <a:ext cx="8904993" cy="3810000"/>
          </a:xfrm>
          <a:prstGeom prst="rect">
            <a:avLst/>
          </a:prstGeom>
        </p:spPr>
      </p:pic>
    </p:spTree>
    <p:extLst>
      <p:ext uri="{BB962C8B-B14F-4D97-AF65-F5344CB8AC3E}">
        <p14:creationId xmlns:p14="http://schemas.microsoft.com/office/powerpoint/2010/main" val="386166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EEE9-35C2-4585-9E10-E0AB39CAEB97}"/>
              </a:ext>
            </a:extLst>
          </p:cNvPr>
          <p:cNvSpPr>
            <a:spLocks noGrp="1"/>
          </p:cNvSpPr>
          <p:nvPr>
            <p:ph type="title"/>
          </p:nvPr>
        </p:nvSpPr>
        <p:spPr/>
        <p:txBody>
          <a:bodyPr/>
          <a:lstStyle/>
          <a:p>
            <a:r>
              <a:rPr lang="en-US" dirty="0"/>
              <a:t>Political Process</a:t>
            </a:r>
          </a:p>
        </p:txBody>
      </p:sp>
      <p:pic>
        <p:nvPicPr>
          <p:cNvPr id="6" name="Content Placeholder 5" descr="A screenshot of a computer&#10;&#10;Description automatically generated">
            <a:extLst>
              <a:ext uri="{FF2B5EF4-FFF2-40B4-BE49-F238E27FC236}">
                <a16:creationId xmlns:a16="http://schemas.microsoft.com/office/drawing/2014/main" id="{EA683891-C6F2-A245-529B-3B6847304002}"/>
              </a:ext>
            </a:extLst>
          </p:cNvPr>
          <p:cNvPicPr>
            <a:picLocks noGrp="1" noChangeAspect="1"/>
          </p:cNvPicPr>
          <p:nvPr>
            <p:ph idx="1"/>
          </p:nvPr>
        </p:nvPicPr>
        <p:blipFill>
          <a:blip r:embed="rId2"/>
          <a:stretch>
            <a:fillRect/>
          </a:stretch>
        </p:blipFill>
        <p:spPr>
          <a:xfrm>
            <a:off x="1874530" y="2557463"/>
            <a:ext cx="8439765" cy="3317875"/>
          </a:xfrm>
        </p:spPr>
      </p:pic>
      <p:sp>
        <p:nvSpPr>
          <p:cNvPr id="4" name="Slide Number Placeholder 3">
            <a:extLst>
              <a:ext uri="{FF2B5EF4-FFF2-40B4-BE49-F238E27FC236}">
                <a16:creationId xmlns:a16="http://schemas.microsoft.com/office/drawing/2014/main" id="{1D25CD3F-86B2-0AB4-59BF-3BEB27830A43}"/>
              </a:ext>
            </a:extLst>
          </p:cNvPr>
          <p:cNvSpPr>
            <a:spLocks noGrp="1"/>
          </p:cNvSpPr>
          <p:nvPr>
            <p:ph type="sldNum" sz="quarter" idx="12"/>
          </p:nvPr>
        </p:nvSpPr>
        <p:spPr/>
        <p:txBody>
          <a:bodyPr/>
          <a:lstStyle/>
          <a:p>
            <a:fld id="{7DC1BBB0-96F0-4077-A278-0F3FB5C104D3}" type="slidenum">
              <a:rPr lang="en-US" smtClean="0"/>
              <a:t>36</a:t>
            </a:fld>
            <a:endParaRPr lang="en-US"/>
          </a:p>
        </p:txBody>
      </p:sp>
    </p:spTree>
    <p:extLst>
      <p:ext uri="{BB962C8B-B14F-4D97-AF65-F5344CB8AC3E}">
        <p14:creationId xmlns:p14="http://schemas.microsoft.com/office/powerpoint/2010/main" val="327369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263010-B235-9EA6-F7E8-AA7937A54159}"/>
              </a:ext>
            </a:extLst>
          </p:cNvPr>
          <p:cNvSpPr>
            <a:spLocks noGrp="1"/>
          </p:cNvSpPr>
          <p:nvPr>
            <p:ph type="sldNum" sz="quarter" idx="12"/>
          </p:nvPr>
        </p:nvSpPr>
        <p:spPr/>
        <p:txBody>
          <a:bodyPr/>
          <a:lstStyle/>
          <a:p>
            <a:fld id="{7DC1BBB0-96F0-4077-A278-0F3FB5C104D3}" type="slidenum">
              <a:rPr lang="en-US" smtClean="0"/>
              <a:pPr/>
              <a:t>37</a:t>
            </a:fld>
            <a:endParaRPr lang="en-US"/>
          </a:p>
        </p:txBody>
      </p:sp>
      <p:pic>
        <p:nvPicPr>
          <p:cNvPr id="4" name="Picture 3" descr="A close-up of a text&#10;&#10;Description automatically generated">
            <a:extLst>
              <a:ext uri="{FF2B5EF4-FFF2-40B4-BE49-F238E27FC236}">
                <a16:creationId xmlns:a16="http://schemas.microsoft.com/office/drawing/2014/main" id="{19EFD3D9-AF48-088F-91FD-97F15991EDD8}"/>
              </a:ext>
            </a:extLst>
          </p:cNvPr>
          <p:cNvPicPr>
            <a:picLocks noChangeAspect="1"/>
          </p:cNvPicPr>
          <p:nvPr/>
        </p:nvPicPr>
        <p:blipFill>
          <a:blip r:embed="rId2"/>
          <a:stretch>
            <a:fillRect/>
          </a:stretch>
        </p:blipFill>
        <p:spPr>
          <a:xfrm>
            <a:off x="1827213" y="1524000"/>
            <a:ext cx="8523992" cy="3810000"/>
          </a:xfrm>
          <a:prstGeom prst="rect">
            <a:avLst/>
          </a:prstGeom>
        </p:spPr>
      </p:pic>
      <p:sp>
        <p:nvSpPr>
          <p:cNvPr id="5" name="Oval 4">
            <a:extLst>
              <a:ext uri="{FF2B5EF4-FFF2-40B4-BE49-F238E27FC236}">
                <a16:creationId xmlns:a16="http://schemas.microsoft.com/office/drawing/2014/main" id="{A765F9EB-270F-E1CA-2CFE-CE35966A43B9}"/>
              </a:ext>
            </a:extLst>
          </p:cNvPr>
          <p:cNvSpPr/>
          <p:nvPr/>
        </p:nvSpPr>
        <p:spPr>
          <a:xfrm>
            <a:off x="1674812" y="3657600"/>
            <a:ext cx="8523992" cy="2209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08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064" y="982132"/>
            <a:ext cx="9598696" cy="1303867"/>
          </a:xfrm>
        </p:spPr>
        <p:txBody>
          <a:bodyPr>
            <a:normAutofit/>
          </a:bodyPr>
          <a:lstStyle/>
          <a:p>
            <a:r>
              <a:rPr lang="en-US" dirty="0">
                <a:solidFill>
                  <a:srgbClr val="262626"/>
                </a:solidFill>
              </a:rPr>
              <a:t>A Closer Look at a few Examples</a:t>
            </a:r>
          </a:p>
        </p:txBody>
      </p:sp>
      <p:sp>
        <p:nvSpPr>
          <p:cNvPr id="6" name="Slide Number Placeholder 5">
            <a:extLst>
              <a:ext uri="{FF2B5EF4-FFF2-40B4-BE49-F238E27FC236}">
                <a16:creationId xmlns:a16="http://schemas.microsoft.com/office/drawing/2014/main" id="{6680D206-1165-D9D4-3DAB-DEEF3586339B}"/>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a:solidFill>
                  <a:srgbClr val="000000"/>
                </a:solidFill>
              </a:rPr>
              <a:pPr>
                <a:spcAft>
                  <a:spcPts val="600"/>
                </a:spcAft>
              </a:pPr>
              <a:t>38</a:t>
            </a:fld>
            <a:endParaRPr lang="en-US">
              <a:solidFill>
                <a:srgbClr val="000000"/>
              </a:solidFill>
            </a:endParaRPr>
          </a:p>
        </p:txBody>
      </p:sp>
      <p:graphicFrame>
        <p:nvGraphicFramePr>
          <p:cNvPr id="5" name="Content Placeholder 2">
            <a:extLst>
              <a:ext uri="{FF2B5EF4-FFF2-40B4-BE49-F238E27FC236}">
                <a16:creationId xmlns:a16="http://schemas.microsoft.com/office/drawing/2014/main" id="{8686161B-3C52-C4D9-5E52-D69FABD38859}"/>
              </a:ext>
            </a:extLst>
          </p:cNvPr>
          <p:cNvGraphicFramePr>
            <a:graphicFrameLocks noGrp="1"/>
          </p:cNvGraphicFramePr>
          <p:nvPr>
            <p:ph idx="1"/>
            <p:extLst>
              <p:ext uri="{D42A27DB-BD31-4B8C-83A1-F6EECF244321}">
                <p14:modId xmlns:p14="http://schemas.microsoft.com/office/powerpoint/2010/main" val="568402256"/>
              </p:ext>
            </p:extLst>
          </p:nvPr>
        </p:nvGraphicFramePr>
        <p:xfrm>
          <a:off x="1295062" y="2772384"/>
          <a:ext cx="95986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890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6DABB5-1FC3-4E21-AC84-4685B03C9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042" y="1411015"/>
            <a:ext cx="7806126" cy="4103960"/>
          </a:xfrm>
          <a:prstGeom prst="rect">
            <a:avLst/>
          </a:prstGeom>
          <a:blipFill dpi="0" rotWithShape="1">
            <a:blip r:embed="rId3">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C5790B5-250E-45E6-A05D-C3D1D459B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7725" y="1540931"/>
            <a:ext cx="7541838"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5" name="Group 14">
            <a:extLst>
              <a:ext uri="{FF2B5EF4-FFF2-40B4-BE49-F238E27FC236}">
                <a16:creationId xmlns:a16="http://schemas.microsoft.com/office/drawing/2014/main" id="{68158C4B-1BFE-4F6D-B2C1-0066FA1193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27952" cy="659658"/>
            <a:chOff x="-16934" y="3123631"/>
            <a:chExt cx="12231160" cy="659658"/>
          </a:xfrm>
        </p:grpSpPr>
        <p:sp>
          <p:nvSpPr>
            <p:cNvPr id="16" name="Rounded Rectangle 17">
              <a:extLst>
                <a:ext uri="{FF2B5EF4-FFF2-40B4-BE49-F238E27FC236}">
                  <a16:creationId xmlns:a16="http://schemas.microsoft.com/office/drawing/2014/main" id="{4A8E3562-03A2-4AF3-89BB-B227ED326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D9DF111-5BF8-4312-BECB-94BBCF29EC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18" name="Rounded Rectangle 20">
              <a:extLst>
                <a:ext uri="{FF2B5EF4-FFF2-40B4-BE49-F238E27FC236}">
                  <a16:creationId xmlns:a16="http://schemas.microsoft.com/office/drawing/2014/main" id="{9EEB3A31-82B4-41D6-BEAB-3CC49BBC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8C66B30-E9F1-40DD-A809-6A1282E237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p:cNvSpPr>
            <a:spLocks noGrp="1"/>
          </p:cNvSpPr>
          <p:nvPr>
            <p:ph type="ctrTitle"/>
          </p:nvPr>
        </p:nvSpPr>
        <p:spPr>
          <a:xfrm>
            <a:off x="2691696" y="1871131"/>
            <a:ext cx="6813894" cy="1515533"/>
          </a:xfrm>
        </p:spPr>
        <p:txBody>
          <a:bodyPr>
            <a:normAutofit/>
          </a:bodyPr>
          <a:lstStyle/>
          <a:p>
            <a:r>
              <a:rPr lang="en-US">
                <a:latin typeface="Arial" panose="020B0604020202020204" pitchFamily="34" charset="0"/>
                <a:cs typeface="Arial" panose="020B0604020202020204" pitchFamily="34" charset="0"/>
              </a:rPr>
              <a:t>Employment</a:t>
            </a:r>
          </a:p>
        </p:txBody>
      </p:sp>
      <p:sp>
        <p:nvSpPr>
          <p:cNvPr id="3" name="Subtitle 2"/>
          <p:cNvSpPr>
            <a:spLocks noGrp="1"/>
          </p:cNvSpPr>
          <p:nvPr>
            <p:ph type="subTitle" idx="1"/>
          </p:nvPr>
        </p:nvSpPr>
        <p:spPr>
          <a:xfrm>
            <a:off x="2691696" y="3657597"/>
            <a:ext cx="6813894" cy="1320802"/>
          </a:xfrm>
        </p:spPr>
        <p:txBody>
          <a:bodyPr>
            <a:normAutofit/>
          </a:bodyPr>
          <a:lstStyle/>
          <a:p>
            <a:r>
              <a:rPr lang="en-US">
                <a:latin typeface="Arial" panose="020B0604020202020204" pitchFamily="34" charset="0"/>
                <a:cs typeface="Arial" panose="020B0604020202020204" pitchFamily="34" charset="0"/>
              </a:rPr>
              <a:t>A greater challenge for those with intellectual or developmental disabilities</a:t>
            </a:r>
          </a:p>
        </p:txBody>
      </p:sp>
      <p:cxnSp>
        <p:nvCxnSpPr>
          <p:cNvPr id="21" name="Straight Connector 20">
            <a:extLst>
              <a:ext uri="{FF2B5EF4-FFF2-40B4-BE49-F238E27FC236}">
                <a16:creationId xmlns:a16="http://schemas.microsoft.com/office/drawing/2014/main" id="{14319AF2-886A-4C5D-B34C-17FCB0267E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89E236A0-092B-5B88-0BF5-3A05514F9B14}"/>
              </a:ext>
            </a:extLst>
          </p:cNvPr>
          <p:cNvSpPr>
            <a:spLocks noGrp="1"/>
          </p:cNvSpPr>
          <p:nvPr>
            <p:ph type="sldNum" sz="quarter" idx="12"/>
          </p:nvPr>
        </p:nvSpPr>
        <p:spPr>
          <a:xfrm>
            <a:off x="8954567" y="5037663"/>
            <a:ext cx="551023" cy="279400"/>
          </a:xfrm>
        </p:spPr>
        <p:txBody>
          <a:bodyPr>
            <a:normAutofit/>
          </a:bodyPr>
          <a:lstStyle/>
          <a:p>
            <a:pPr>
              <a:spcAft>
                <a:spcPts val="600"/>
              </a:spcAft>
            </a:pPr>
            <a:fld id="{7DC1BBB0-96F0-4077-A278-0F3FB5C104D3}" type="slidenum">
              <a:rPr lang="en-US" smtClean="0"/>
              <a:pPr>
                <a:spcAft>
                  <a:spcPts val="600"/>
                </a:spcAft>
              </a:pPr>
              <a:t>39</a:t>
            </a:fld>
            <a:endParaRPr lang="en-US"/>
          </a:p>
        </p:txBody>
      </p:sp>
    </p:spTree>
    <p:extLst>
      <p:ext uri="{BB962C8B-B14F-4D97-AF65-F5344CB8AC3E}">
        <p14:creationId xmlns:p14="http://schemas.microsoft.com/office/powerpoint/2010/main" val="368563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3966-954A-82D9-C5F8-C15B091CDC7E}"/>
              </a:ext>
            </a:extLst>
          </p:cNvPr>
          <p:cNvSpPr>
            <a:spLocks noGrp="1"/>
          </p:cNvSpPr>
          <p:nvPr>
            <p:ph type="title"/>
          </p:nvPr>
        </p:nvSpPr>
        <p:spPr>
          <a:xfrm>
            <a:off x="1295064" y="982132"/>
            <a:ext cx="9598696" cy="1303867"/>
          </a:xfrm>
        </p:spPr>
        <p:txBody>
          <a:bodyPr>
            <a:normAutofit/>
          </a:bodyPr>
          <a:lstStyle/>
          <a:p>
            <a:r>
              <a:rPr lang="en-US">
                <a:solidFill>
                  <a:srgbClr val="262626"/>
                </a:solidFill>
              </a:rPr>
              <a:t>“Neurodiversity”</a:t>
            </a:r>
          </a:p>
        </p:txBody>
      </p:sp>
      <p:sp>
        <p:nvSpPr>
          <p:cNvPr id="4" name="Slide Number Placeholder 3">
            <a:extLst>
              <a:ext uri="{FF2B5EF4-FFF2-40B4-BE49-F238E27FC236}">
                <a16:creationId xmlns:a16="http://schemas.microsoft.com/office/drawing/2014/main" id="{2FEF7CE5-A4B6-A8F7-78CC-0C9CF761D2AC}"/>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a:solidFill>
                  <a:srgbClr val="000000"/>
                </a:solidFill>
              </a:rPr>
              <a:pPr>
                <a:spcAft>
                  <a:spcPts val="600"/>
                </a:spcAft>
              </a:pPr>
              <a:t>4</a:t>
            </a:fld>
            <a:endParaRPr lang="en-US">
              <a:solidFill>
                <a:srgbClr val="000000"/>
              </a:solidFill>
            </a:endParaRPr>
          </a:p>
        </p:txBody>
      </p:sp>
      <p:graphicFrame>
        <p:nvGraphicFramePr>
          <p:cNvPr id="6" name="Content Placeholder 2">
            <a:extLst>
              <a:ext uri="{FF2B5EF4-FFF2-40B4-BE49-F238E27FC236}">
                <a16:creationId xmlns:a16="http://schemas.microsoft.com/office/drawing/2014/main" id="{CE515689-7F21-5B6B-819E-2583F4F953EE}"/>
              </a:ext>
            </a:extLst>
          </p:cNvPr>
          <p:cNvGraphicFramePr>
            <a:graphicFrameLocks noGrp="1"/>
          </p:cNvGraphicFramePr>
          <p:nvPr>
            <p:ph idx="1"/>
            <p:extLst>
              <p:ext uri="{D42A27DB-BD31-4B8C-83A1-F6EECF244321}">
                <p14:modId xmlns:p14="http://schemas.microsoft.com/office/powerpoint/2010/main" val="1482273295"/>
              </p:ext>
            </p:extLst>
          </p:nvPr>
        </p:nvGraphicFramePr>
        <p:xfrm>
          <a:off x="1295062" y="2772384"/>
          <a:ext cx="95986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904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434DCA8-BC57-40AE-94D7-754460957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395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1032">
            <a:extLst>
              <a:ext uri="{FF2B5EF4-FFF2-40B4-BE49-F238E27FC236}">
                <a16:creationId xmlns:a16="http://schemas.microsoft.com/office/drawing/2014/main" id="{E93A23A1-FB7B-4C57-8240-0B6015C11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731" y="28937"/>
            <a:ext cx="12185649" cy="6856214"/>
          </a:xfrm>
          <a:prstGeom prst="rect">
            <a:avLst/>
          </a:prstGeom>
        </p:spPr>
      </p:pic>
      <p:sp>
        <p:nvSpPr>
          <p:cNvPr id="1035" name="Rectangle 1034">
            <a:extLst>
              <a:ext uri="{FF2B5EF4-FFF2-40B4-BE49-F238E27FC236}">
                <a16:creationId xmlns:a16="http://schemas.microsoft.com/office/drawing/2014/main" id="{D43CA6E1-DE85-4998-B1CA-2B617EDF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82" y="671208"/>
            <a:ext cx="10934868" cy="5551283"/>
          </a:xfrm>
          <a:prstGeom prst="rect">
            <a:avLst/>
          </a:prstGeom>
          <a:noFill/>
          <a:ln w="22225" cap="flat">
            <a:solidFill>
              <a:srgbClr val="BA6955"/>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37" name="Picture 1036">
            <a:extLst>
              <a:ext uri="{FF2B5EF4-FFF2-40B4-BE49-F238E27FC236}">
                <a16:creationId xmlns:a16="http://schemas.microsoft.com/office/drawing/2014/main" id="{AD162A3C-D7A8-4B2A-94B1-73192CBC57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29176" y="3174136"/>
            <a:ext cx="777037" cy="606425"/>
          </a:xfrm>
          <a:prstGeom prst="rect">
            <a:avLst/>
          </a:prstGeom>
        </p:spPr>
      </p:pic>
      <p:pic>
        <p:nvPicPr>
          <p:cNvPr id="1026" name="Picture 2" descr="The Subminimum Wage Loophole - If You Don't Know, Now You Know | The Daily  Show Throwback - YouTube">
            <a:extLst>
              <a:ext uri="{FF2B5EF4-FFF2-40B4-BE49-F238E27FC236}">
                <a16:creationId xmlns:a16="http://schemas.microsoft.com/office/drawing/2014/main" id="{F6E42E8C-91FF-1F7E-AEEA-9133CFC5B845}"/>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tretch>
            <a:fillRect/>
          </a:stretch>
        </p:blipFill>
        <p:spPr bwMode="auto">
          <a:xfrm>
            <a:off x="1982310" y="1149305"/>
            <a:ext cx="8205296" cy="461547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038">
            <a:extLst>
              <a:ext uri="{FF2B5EF4-FFF2-40B4-BE49-F238E27FC236}">
                <a16:creationId xmlns:a16="http://schemas.microsoft.com/office/drawing/2014/main" id="{6B8F1012-6DEE-4829-9F32-620A71109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4997" y="3174136"/>
            <a:ext cx="777037" cy="606425"/>
          </a:xfrm>
          <a:prstGeom prst="rect">
            <a:avLst/>
          </a:prstGeom>
        </p:spPr>
      </p:pic>
      <p:sp>
        <p:nvSpPr>
          <p:cNvPr id="4" name="Slide Number Placeholder 3">
            <a:extLst>
              <a:ext uri="{FF2B5EF4-FFF2-40B4-BE49-F238E27FC236}">
                <a16:creationId xmlns:a16="http://schemas.microsoft.com/office/drawing/2014/main" id="{72F72532-37CC-5E88-5B9C-99194415250D}"/>
              </a:ext>
            </a:extLst>
          </p:cNvPr>
          <p:cNvSpPr>
            <a:spLocks noGrp="1"/>
          </p:cNvSpPr>
          <p:nvPr>
            <p:ph type="sldNum" sz="quarter" idx="12"/>
          </p:nvPr>
        </p:nvSpPr>
        <p:spPr>
          <a:xfrm>
            <a:off x="10351204" y="5871720"/>
            <a:ext cx="542556" cy="279400"/>
          </a:xfrm>
        </p:spPr>
        <p:txBody>
          <a:bodyPr>
            <a:normAutofit/>
          </a:bodyPr>
          <a:lstStyle/>
          <a:p>
            <a:pPr>
              <a:spcAft>
                <a:spcPts val="600"/>
              </a:spcAft>
            </a:pPr>
            <a:fld id="{7DC1BBB0-96F0-4077-A278-0F3FB5C104D3}" type="slidenum">
              <a:rPr lang="en-US" smtClean="0"/>
              <a:pPr>
                <a:spcAft>
                  <a:spcPts val="600"/>
                </a:spcAft>
              </a:pPr>
              <a:t>40</a:t>
            </a:fld>
            <a:endParaRPr lang="en-US"/>
          </a:p>
        </p:txBody>
      </p:sp>
    </p:spTree>
    <p:extLst>
      <p:ext uri="{BB962C8B-B14F-4D97-AF65-F5344CB8AC3E}">
        <p14:creationId xmlns:p14="http://schemas.microsoft.com/office/powerpoint/2010/main" val="273658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109" name="Group 3108">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3110" name="Picture 3109">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11" name="Rectangle 3110">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12" name="Picture 3111">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13" name="Picture 3112">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115" name="Straight Connector 3114">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5805"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117" name="Rectangle 3116">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9" name="Group 3118">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3120" name="Picture 3119">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21" name="Rectangle 3120">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22" name="Picture 3121">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23" name="Picture 3122">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125" name="Rectangle 3124">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at Are The Best Jobs for Autistic People in 2023? | Therapy Helpers">
            <a:extLst>
              <a:ext uri="{FF2B5EF4-FFF2-40B4-BE49-F238E27FC236}">
                <a16:creationId xmlns:a16="http://schemas.microsoft.com/office/drawing/2014/main" id="{51D3422E-21A4-6006-D6BA-C295FB1E28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90" r="2" b="5605"/>
          <a:stretch/>
        </p:blipFill>
        <p:spPr bwMode="auto">
          <a:xfrm>
            <a:off x="1412315" y="1410208"/>
            <a:ext cx="5277402"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3127" name="Straight Connector 3126">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8FD9DFF-E8D7-88E2-8D19-11C4CEBC4936}"/>
              </a:ext>
            </a:extLst>
          </p:cNvPr>
          <p:cNvSpPr txBox="1"/>
          <p:nvPr/>
        </p:nvSpPr>
        <p:spPr>
          <a:xfrm>
            <a:off x="7533861" y="2556932"/>
            <a:ext cx="3359896" cy="3318936"/>
          </a:xfrm>
          <a:prstGeom prst="rect">
            <a:avLst/>
          </a:prstGeom>
        </p:spPr>
        <p:txBody>
          <a:bodyPr vert="horz" lIns="91440" tIns="45720" rIns="91440" bIns="45720" rtlCol="0" anchor="t">
            <a:normAutofit/>
          </a:bodyPr>
          <a:lstStyle/>
          <a:p>
            <a:pPr>
              <a:spcBef>
                <a:spcPct val="20000"/>
              </a:spcBef>
              <a:spcAft>
                <a:spcPts val="600"/>
              </a:spcAft>
              <a:buClr>
                <a:schemeClr val="accent1"/>
              </a:buClr>
              <a:buSzPct val="115000"/>
              <a:buFont typeface="Arial"/>
              <a:buChar char="•"/>
            </a:pPr>
            <a:r>
              <a:rPr lang="en-US" b="0" i="0">
                <a:solidFill>
                  <a:schemeClr val="tx1">
                    <a:lumMod val="85000"/>
                    <a:lumOff val="15000"/>
                  </a:schemeClr>
                </a:solidFill>
              </a:rPr>
              <a:t>Roux, Anne M., Shattuck, Paul T., Rast, Jessica E., Rava, Julianna A., and Anderson, Kristy A. National Autism Indicators Report: Transition into Young Adulthood. Philadelphia, PA: Life Course Outcomes Research Program, A.J. Drexel Autism Institute, Drexel University, 2015.</a:t>
            </a:r>
            <a:endParaRPr lang="en-US">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3B1D799E-5536-C67C-1D45-EBD78241AFB3}"/>
              </a:ext>
            </a:extLst>
          </p:cNvPr>
          <p:cNvSpPr>
            <a:spLocks noGrp="1"/>
          </p:cNvSpPr>
          <p:nvPr>
            <p:ph type="sldNum" sz="quarter" idx="12"/>
          </p:nvPr>
        </p:nvSpPr>
        <p:spPr>
          <a:xfrm>
            <a:off x="10351204" y="5969000"/>
            <a:ext cx="542556" cy="279400"/>
          </a:xfrm>
        </p:spPr>
        <p:txBody>
          <a:bodyPr vert="horz" lIns="91440" tIns="45720" rIns="91440" bIns="45720" rtlCol="0" anchor="ctr">
            <a:normAutofit/>
          </a:bodyPr>
          <a:lstStyle/>
          <a:p>
            <a:pPr defTabSz="914400">
              <a:spcAft>
                <a:spcPts val="600"/>
              </a:spcAft>
            </a:pPr>
            <a:fld id="{7DC1BBB0-96F0-4077-A278-0F3FB5C104D3}" type="slidenum">
              <a:rPr lang="en-US" smtClean="0"/>
              <a:pPr defTabSz="914400">
                <a:spcAft>
                  <a:spcPts val="600"/>
                </a:spcAft>
              </a:pPr>
              <a:t>41</a:t>
            </a:fld>
            <a:endParaRPr lang="en-US"/>
          </a:p>
        </p:txBody>
      </p:sp>
    </p:spTree>
    <p:extLst>
      <p:ext uri="{BB962C8B-B14F-4D97-AF65-F5344CB8AC3E}">
        <p14:creationId xmlns:p14="http://schemas.microsoft.com/office/powerpoint/2010/main" val="333854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5" name="Picture 14">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0" name="Straight Connector 19">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5805"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761307" y="1055077"/>
            <a:ext cx="3397627" cy="4794578"/>
          </a:xfrm>
        </p:spPr>
        <p:txBody>
          <a:bodyPr vert="horz" lIns="91440" tIns="45720" rIns="91440" bIns="45720" rtlCol="0" anchor="ctr">
            <a:normAutofit/>
          </a:bodyPr>
          <a:lstStyle/>
          <a:p>
            <a:pPr defTabSz="457200"/>
            <a:r>
              <a:rPr lang="en-US" sz="4000" b="1" dirty="0">
                <a:solidFill>
                  <a:srgbClr val="262626"/>
                </a:solidFill>
                <a:latin typeface="Arial" panose="020B0604020202020204" pitchFamily="34" charset="0"/>
                <a:cs typeface="Arial" panose="020B0604020202020204" pitchFamily="34" charset="0"/>
              </a:rPr>
              <a:t>Why Employment Matters</a:t>
            </a:r>
          </a:p>
        </p:txBody>
      </p:sp>
      <p:sp useBgFill="1">
        <p:nvSpPr>
          <p:cNvPr id="28" name="Rectangle 27">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3B2C82F-F64E-1AAD-44B2-328CDE234E68}"/>
              </a:ext>
            </a:extLst>
          </p:cNvPr>
          <p:cNvGraphicFramePr>
            <a:graphicFrameLocks/>
          </p:cNvGraphicFramePr>
          <p:nvPr>
            <p:extLst>
              <p:ext uri="{D42A27DB-BD31-4B8C-83A1-F6EECF244321}">
                <p14:modId xmlns:p14="http://schemas.microsoft.com/office/powerpoint/2010/main" val="1706329436"/>
              </p:ext>
            </p:extLst>
          </p:nvPr>
        </p:nvGraphicFramePr>
        <p:xfrm>
          <a:off x="7832828" y="762000"/>
          <a:ext cx="3869986" cy="54863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 Placeholder 3">
            <a:extLst>
              <a:ext uri="{FF2B5EF4-FFF2-40B4-BE49-F238E27FC236}">
                <a16:creationId xmlns:a16="http://schemas.microsoft.com/office/drawing/2014/main" id="{F0C0ED66-59A7-D697-0248-1357648AC42E}"/>
              </a:ext>
            </a:extLst>
          </p:cNvPr>
          <p:cNvSpPr>
            <a:spLocks/>
          </p:cNvSpPr>
          <p:nvPr/>
        </p:nvSpPr>
        <p:spPr>
          <a:xfrm>
            <a:off x="5468647" y="3505620"/>
            <a:ext cx="2133690" cy="1579752"/>
          </a:xfrm>
          <a:prstGeom prst="rect">
            <a:avLst/>
          </a:prstGeom>
        </p:spPr>
        <p:txBody>
          <a:bodyPr/>
          <a:lstStyle/>
          <a:p>
            <a:pPr defTabSz="292608">
              <a:spcAft>
                <a:spcPts val="600"/>
              </a:spcAft>
            </a:pPr>
            <a:r>
              <a:rPr lang="en-US" sz="1600" kern="1200" dirty="0">
                <a:solidFill>
                  <a:srgbClr val="555555"/>
                </a:solidFill>
                <a:latin typeface="+mn-lt"/>
                <a:ea typeface="+mn-ea"/>
                <a:cs typeface="+mn-cs"/>
              </a:rPr>
              <a:t>Roux, et al. Postsecondary Employment Experiences Among Young Adults With an Autism Spectrum Disorder. </a:t>
            </a:r>
            <a:r>
              <a:rPr lang="en-US" sz="1600" i="1" kern="1200" dirty="0">
                <a:solidFill>
                  <a:srgbClr val="555555"/>
                </a:solidFill>
                <a:latin typeface="+mn-lt"/>
                <a:ea typeface="+mn-ea"/>
                <a:cs typeface="+mn-cs"/>
              </a:rPr>
              <a:t>J Amer </a:t>
            </a:r>
            <a:r>
              <a:rPr lang="en-US" sz="1600" i="1" kern="1200" dirty="0" err="1">
                <a:solidFill>
                  <a:srgbClr val="555555"/>
                </a:solidFill>
                <a:latin typeface="+mn-lt"/>
                <a:ea typeface="+mn-ea"/>
                <a:cs typeface="+mn-cs"/>
              </a:rPr>
              <a:t>Acad</a:t>
            </a:r>
            <a:r>
              <a:rPr lang="en-US" sz="1600" i="1" kern="1200" dirty="0">
                <a:solidFill>
                  <a:srgbClr val="555555"/>
                </a:solidFill>
                <a:latin typeface="+mn-lt"/>
                <a:ea typeface="+mn-ea"/>
                <a:cs typeface="+mn-cs"/>
              </a:rPr>
              <a:t> Child </a:t>
            </a:r>
            <a:r>
              <a:rPr lang="en-US" sz="1600" i="1" kern="1200" dirty="0" err="1">
                <a:solidFill>
                  <a:srgbClr val="555555"/>
                </a:solidFill>
                <a:latin typeface="+mn-lt"/>
                <a:ea typeface="+mn-ea"/>
                <a:cs typeface="+mn-cs"/>
              </a:rPr>
              <a:t>Adol</a:t>
            </a:r>
            <a:r>
              <a:rPr lang="en-US" sz="1600" i="1" kern="1200" dirty="0">
                <a:solidFill>
                  <a:srgbClr val="555555"/>
                </a:solidFill>
                <a:latin typeface="+mn-lt"/>
                <a:ea typeface="+mn-ea"/>
                <a:cs typeface="+mn-cs"/>
              </a:rPr>
              <a:t> Psych</a:t>
            </a:r>
            <a:r>
              <a:rPr lang="en-US" sz="1600" kern="1200" dirty="0">
                <a:solidFill>
                  <a:srgbClr val="555555"/>
                </a:solidFill>
                <a:latin typeface="+mn-lt"/>
                <a:ea typeface="+mn-ea"/>
                <a:cs typeface="+mn-cs"/>
              </a:rPr>
              <a:t>. Vol. 52. No. 9. Sept 2013.</a:t>
            </a:r>
          </a:p>
          <a:p>
            <a:pPr>
              <a:spcAft>
                <a:spcPts val="600"/>
              </a:spcAft>
            </a:pPr>
            <a:endParaRPr lang="en-US" dirty="0"/>
          </a:p>
        </p:txBody>
      </p:sp>
      <p:sp>
        <p:nvSpPr>
          <p:cNvPr id="6" name="Slide Number Placeholder 5">
            <a:extLst>
              <a:ext uri="{FF2B5EF4-FFF2-40B4-BE49-F238E27FC236}">
                <a16:creationId xmlns:a16="http://schemas.microsoft.com/office/drawing/2014/main" id="{068F9BF7-1047-FFC4-BFB9-6DACAF07BD72}"/>
              </a:ext>
            </a:extLst>
          </p:cNvPr>
          <p:cNvSpPr>
            <a:spLocks/>
          </p:cNvSpPr>
          <p:nvPr/>
        </p:nvSpPr>
        <p:spPr>
          <a:xfrm>
            <a:off x="11029813" y="4953726"/>
            <a:ext cx="351503" cy="181013"/>
          </a:xfrm>
          <a:prstGeom prst="rect">
            <a:avLst/>
          </a:prstGeom>
        </p:spPr>
        <p:txBody>
          <a:bodyPr/>
          <a:lstStyle/>
          <a:p>
            <a:pPr defTabSz="292608">
              <a:spcAft>
                <a:spcPts val="600"/>
              </a:spcAft>
            </a:pPr>
            <a:fld id="{7DC1BBB0-96F0-4077-A278-0F3FB5C104D3}" type="slidenum">
              <a:rPr lang="en-US" sz="1152" kern="1200">
                <a:solidFill>
                  <a:schemeClr val="tx1"/>
                </a:solidFill>
                <a:latin typeface="+mn-lt"/>
                <a:ea typeface="+mn-ea"/>
                <a:cs typeface="+mn-cs"/>
              </a:rPr>
              <a:pPr defTabSz="292608">
                <a:spcAft>
                  <a:spcPts val="600"/>
                </a:spcAft>
              </a:pPr>
              <a:t>42</a:t>
            </a:fld>
            <a:endParaRPr lang="en-US"/>
          </a:p>
        </p:txBody>
      </p:sp>
    </p:spTree>
    <p:extLst>
      <p:ext uri="{BB962C8B-B14F-4D97-AF65-F5344CB8AC3E}">
        <p14:creationId xmlns:p14="http://schemas.microsoft.com/office/powerpoint/2010/main" val="168351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9C3AC9-74A3-08C0-7D14-02BB0A5D7086}"/>
              </a:ext>
            </a:extLst>
          </p:cNvPr>
          <p:cNvSpPr>
            <a:spLocks noGrp="1"/>
          </p:cNvSpPr>
          <p:nvPr>
            <p:ph type="ctrTitle"/>
          </p:nvPr>
        </p:nvSpPr>
        <p:spPr/>
        <p:txBody>
          <a:bodyPr/>
          <a:lstStyle/>
          <a:p>
            <a:r>
              <a:rPr lang="en-US" dirty="0"/>
              <a:t>Self-Care</a:t>
            </a:r>
          </a:p>
        </p:txBody>
      </p:sp>
      <p:sp>
        <p:nvSpPr>
          <p:cNvPr id="7" name="Subtitle 6">
            <a:extLst>
              <a:ext uri="{FF2B5EF4-FFF2-40B4-BE49-F238E27FC236}">
                <a16:creationId xmlns:a16="http://schemas.microsoft.com/office/drawing/2014/main" id="{C41B8FCE-A716-6ED4-F07D-453AB08C90EF}"/>
              </a:ext>
            </a:extLst>
          </p:cNvPr>
          <p:cNvSpPr>
            <a:spLocks noGrp="1"/>
          </p:cNvSpPr>
          <p:nvPr>
            <p:ph type="subTitle" idx="1"/>
          </p:nvPr>
        </p:nvSpPr>
        <p:spPr/>
        <p:txBody>
          <a:bodyPr>
            <a:normAutofit/>
          </a:bodyPr>
          <a:lstStyle/>
          <a:p>
            <a:r>
              <a:rPr lang="en-US" dirty="0"/>
              <a:t>ADLs</a:t>
            </a:r>
          </a:p>
          <a:p>
            <a:r>
              <a:rPr lang="en-US" dirty="0"/>
              <a:t>Masking</a:t>
            </a:r>
          </a:p>
          <a:p>
            <a:endParaRPr lang="en-US" dirty="0"/>
          </a:p>
        </p:txBody>
      </p:sp>
      <p:sp>
        <p:nvSpPr>
          <p:cNvPr id="5" name="Slide Number Placeholder 4">
            <a:extLst>
              <a:ext uri="{FF2B5EF4-FFF2-40B4-BE49-F238E27FC236}">
                <a16:creationId xmlns:a16="http://schemas.microsoft.com/office/drawing/2014/main" id="{3426F7F7-D73A-FD5D-1DE5-4D5AE0C32415}"/>
              </a:ext>
            </a:extLst>
          </p:cNvPr>
          <p:cNvSpPr>
            <a:spLocks noGrp="1"/>
          </p:cNvSpPr>
          <p:nvPr>
            <p:ph type="sldNum" sz="quarter" idx="12"/>
          </p:nvPr>
        </p:nvSpPr>
        <p:spPr/>
        <p:txBody>
          <a:bodyPr/>
          <a:lstStyle/>
          <a:p>
            <a:fld id="{7DC1BBB0-96F0-4077-A278-0F3FB5C104D3}" type="slidenum">
              <a:rPr lang="en-US" smtClean="0"/>
              <a:t>43</a:t>
            </a:fld>
            <a:endParaRPr lang="en-US"/>
          </a:p>
        </p:txBody>
      </p:sp>
    </p:spTree>
    <p:extLst>
      <p:ext uri="{BB962C8B-B14F-4D97-AF65-F5344CB8AC3E}">
        <p14:creationId xmlns:p14="http://schemas.microsoft.com/office/powerpoint/2010/main" val="254102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0" name="Picture 9">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5" name="Straight Connector 14">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5805"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 y="469900"/>
            <a:ext cx="3694040"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501" y="635508"/>
            <a:ext cx="3364116"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6B37EF5-BB4C-1545-23D9-608C10AA1410}"/>
              </a:ext>
            </a:extLst>
          </p:cNvPr>
          <p:cNvSpPr>
            <a:spLocks noGrp="1"/>
          </p:cNvSpPr>
          <p:nvPr>
            <p:ph type="title" idx="4294967295"/>
          </p:nvPr>
        </p:nvSpPr>
        <p:spPr>
          <a:xfrm>
            <a:off x="951860" y="954756"/>
            <a:ext cx="2729703" cy="4946003"/>
          </a:xfrm>
        </p:spPr>
        <p:txBody>
          <a:bodyPr vert="horz" lIns="91440" tIns="45720" rIns="91440" bIns="45720" rtlCol="0" anchor="ctr">
            <a:normAutofit/>
          </a:bodyPr>
          <a:lstStyle/>
          <a:p>
            <a:pPr defTabSz="457200"/>
            <a:r>
              <a:rPr lang="en-US" sz="4400">
                <a:solidFill>
                  <a:srgbClr val="FFFFFF"/>
                </a:solidFill>
              </a:rPr>
              <a:t>Masking</a:t>
            </a:r>
          </a:p>
        </p:txBody>
      </p:sp>
      <p:sp>
        <p:nvSpPr>
          <p:cNvPr id="23" name="Rectangle 22">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083" y="0"/>
            <a:ext cx="7535742"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97AF60-4901-6F18-3B25-9C97FB0EA5E2}"/>
              </a:ext>
            </a:extLst>
          </p:cNvPr>
          <p:cNvSpPr>
            <a:spLocks noGrp="1"/>
          </p:cNvSpPr>
          <p:nvPr>
            <p:ph idx="4294967295"/>
          </p:nvPr>
        </p:nvSpPr>
        <p:spPr>
          <a:xfrm>
            <a:off x="5149018" y="469900"/>
            <a:ext cx="5952080" cy="6159500"/>
          </a:xfrm>
        </p:spPr>
        <p:txBody>
          <a:bodyPr vert="horz" lIns="91440" tIns="45720" rIns="91440" bIns="45720" rtlCol="0" anchor="ctr">
            <a:normAutofit/>
          </a:bodyPr>
          <a:lstStyle/>
          <a:p>
            <a:pPr defTabSz="457200"/>
            <a:r>
              <a:rPr lang="en-US" dirty="0">
                <a:solidFill>
                  <a:schemeClr val="bg1"/>
                </a:solidFill>
              </a:rPr>
              <a:t>“</a:t>
            </a:r>
            <a:r>
              <a:rPr lang="en-US" sz="2800" dirty="0">
                <a:solidFill>
                  <a:schemeClr val="bg1"/>
                </a:solidFill>
              </a:rPr>
              <a:t>Camouflaging”</a:t>
            </a:r>
          </a:p>
          <a:p>
            <a:pPr defTabSz="457200"/>
            <a:r>
              <a:rPr lang="en-US" sz="2800" dirty="0">
                <a:solidFill>
                  <a:schemeClr val="bg1"/>
                </a:solidFill>
              </a:rPr>
              <a:t>“Passing”</a:t>
            </a:r>
          </a:p>
          <a:p>
            <a:pPr defTabSz="457200"/>
            <a:r>
              <a:rPr lang="en-US" sz="2800" dirty="0">
                <a:solidFill>
                  <a:schemeClr val="bg1"/>
                </a:solidFill>
              </a:rPr>
              <a:t>“Adapting”</a:t>
            </a:r>
          </a:p>
          <a:p>
            <a:pPr defTabSz="457200"/>
            <a:r>
              <a:rPr lang="en-US" sz="2800" dirty="0">
                <a:solidFill>
                  <a:schemeClr val="bg1"/>
                </a:solidFill>
              </a:rPr>
              <a:t>“Compensating”</a:t>
            </a:r>
          </a:p>
          <a:p>
            <a:pPr defTabSz="457200"/>
            <a:r>
              <a:rPr lang="en-US" sz="2800" dirty="0">
                <a:solidFill>
                  <a:schemeClr val="bg1"/>
                </a:solidFill>
              </a:rPr>
              <a:t>Defined:  “adopting specific strategies to navigate the neurotypical social world, to the point [of appearing] non-autistic or less autistic in some circumstances.” (</a:t>
            </a:r>
            <a:r>
              <a:rPr lang="en-US" sz="2800" dirty="0" err="1">
                <a:solidFill>
                  <a:schemeClr val="bg1"/>
                </a:solidFill>
              </a:rPr>
              <a:t>Petrolini</a:t>
            </a:r>
            <a:r>
              <a:rPr lang="en-US" sz="2800" dirty="0">
                <a:solidFill>
                  <a:schemeClr val="bg1"/>
                </a:solidFill>
              </a:rPr>
              <a:t> et al., 2023)</a:t>
            </a:r>
          </a:p>
        </p:txBody>
      </p:sp>
      <p:sp>
        <p:nvSpPr>
          <p:cNvPr id="4" name="Slide Number Placeholder 3">
            <a:extLst>
              <a:ext uri="{FF2B5EF4-FFF2-40B4-BE49-F238E27FC236}">
                <a16:creationId xmlns:a16="http://schemas.microsoft.com/office/drawing/2014/main" id="{FE3E01F3-3ADC-079E-1D72-7877EFC33F09}"/>
              </a:ext>
            </a:extLst>
          </p:cNvPr>
          <p:cNvSpPr>
            <a:spLocks noGrp="1"/>
          </p:cNvSpPr>
          <p:nvPr>
            <p:ph type="sldNum" sz="quarter" idx="12"/>
          </p:nvPr>
        </p:nvSpPr>
        <p:spPr>
          <a:xfrm>
            <a:off x="10558543" y="5969000"/>
            <a:ext cx="542556" cy="279400"/>
          </a:xfrm>
        </p:spPr>
        <p:txBody>
          <a:bodyPr vert="horz" lIns="91440" tIns="45720" rIns="91440" bIns="45720" rtlCol="0" anchor="ctr">
            <a:normAutofit/>
          </a:bodyPr>
          <a:lstStyle/>
          <a:p>
            <a:pPr>
              <a:spcAft>
                <a:spcPts val="600"/>
              </a:spcAft>
            </a:pPr>
            <a:fld id="{7DC1BBB0-96F0-4077-A278-0F3FB5C104D3}" type="slidenum">
              <a:rPr lang="en-US" b="0" i="0" kern="1200">
                <a:solidFill>
                  <a:schemeClr val="bg1"/>
                </a:solidFill>
                <a:effectLst/>
                <a:latin typeface="+mn-lt"/>
                <a:ea typeface="+mn-ea"/>
                <a:cs typeface="+mn-cs"/>
              </a:rPr>
              <a:pPr>
                <a:spcAft>
                  <a:spcPts val="600"/>
                </a:spcAft>
              </a:pPr>
              <a:t>44</a:t>
            </a:fld>
            <a:endParaRPr lang="en-US" b="0" i="0" kern="1200">
              <a:solidFill>
                <a:schemeClr val="bg1"/>
              </a:solidFill>
              <a:effectLst/>
              <a:latin typeface="+mn-lt"/>
              <a:ea typeface="+mn-ea"/>
              <a:cs typeface="+mn-cs"/>
            </a:endParaRPr>
          </a:p>
        </p:txBody>
      </p:sp>
    </p:spTree>
    <p:extLst>
      <p:ext uri="{BB962C8B-B14F-4D97-AF65-F5344CB8AC3E}">
        <p14:creationId xmlns:p14="http://schemas.microsoft.com/office/powerpoint/2010/main" val="263435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CD9988B-0D1E-C204-747F-B0536414420E}"/>
              </a:ext>
            </a:extLst>
          </p:cNvPr>
          <p:cNvSpPr>
            <a:spLocks noGrp="1"/>
          </p:cNvSpPr>
          <p:nvPr>
            <p:ph type="title"/>
          </p:nvPr>
        </p:nvSpPr>
        <p:spPr>
          <a:xfrm>
            <a:off x="1055324" y="1055077"/>
            <a:ext cx="2532249" cy="4794578"/>
          </a:xfrm>
        </p:spPr>
        <p:txBody>
          <a:bodyPr>
            <a:normAutofit/>
          </a:bodyPr>
          <a:lstStyle/>
          <a:p>
            <a:r>
              <a:rPr lang="en-US">
                <a:solidFill>
                  <a:srgbClr val="262626"/>
                </a:solidFill>
              </a:rPr>
              <a:t>More common in:</a:t>
            </a: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6B3FF57-79FF-FAED-847D-EB19D43F8404}"/>
              </a:ext>
            </a:extLst>
          </p:cNvPr>
          <p:cNvSpPr>
            <a:spLocks noGrp="1"/>
          </p:cNvSpPr>
          <p:nvPr>
            <p:ph type="sldNum" sz="quarter" idx="12"/>
          </p:nvPr>
        </p:nvSpPr>
        <p:spPr>
          <a:xfrm>
            <a:off x="11046752" y="6379383"/>
            <a:ext cx="542556" cy="279400"/>
          </a:xfrm>
        </p:spPr>
        <p:txBody>
          <a:bodyPr>
            <a:normAutofit/>
          </a:bodyPr>
          <a:lstStyle/>
          <a:p>
            <a:pPr>
              <a:spcAft>
                <a:spcPts val="600"/>
              </a:spcAft>
            </a:pPr>
            <a:fld id="{7DC1BBB0-96F0-4077-A278-0F3FB5C104D3}" type="slidenum">
              <a:rPr lang="en-US" smtClean="0"/>
              <a:pPr>
                <a:spcAft>
                  <a:spcPts val="600"/>
                </a:spcAft>
              </a:pPr>
              <a:t>45</a:t>
            </a:fld>
            <a:endParaRPr lang="en-US"/>
          </a:p>
        </p:txBody>
      </p:sp>
      <p:graphicFrame>
        <p:nvGraphicFramePr>
          <p:cNvPr id="6" name="Content Placeholder 2">
            <a:extLst>
              <a:ext uri="{FF2B5EF4-FFF2-40B4-BE49-F238E27FC236}">
                <a16:creationId xmlns:a16="http://schemas.microsoft.com/office/drawing/2014/main" id="{FFA62728-CEA6-F19B-CC22-8114DA53B11F}"/>
              </a:ext>
            </a:extLst>
          </p:cNvPr>
          <p:cNvGraphicFramePr>
            <a:graphicFrameLocks noGrp="1"/>
          </p:cNvGraphicFramePr>
          <p:nvPr>
            <p:ph idx="1"/>
            <p:extLst>
              <p:ext uri="{D42A27DB-BD31-4B8C-83A1-F6EECF244321}">
                <p14:modId xmlns:p14="http://schemas.microsoft.com/office/powerpoint/2010/main" val="34212129"/>
              </p:ext>
            </p:extLst>
          </p:nvPr>
        </p:nvGraphicFramePr>
        <p:xfrm>
          <a:off x="5468647" y="804670"/>
          <a:ext cx="591266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428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4603-658F-8049-562B-C9611B9D45B6}"/>
              </a:ext>
            </a:extLst>
          </p:cNvPr>
          <p:cNvSpPr>
            <a:spLocks noGrp="1"/>
          </p:cNvSpPr>
          <p:nvPr>
            <p:ph type="title"/>
          </p:nvPr>
        </p:nvSpPr>
        <p:spPr/>
        <p:txBody>
          <a:bodyPr/>
          <a:lstStyle/>
          <a:p>
            <a:r>
              <a:rPr lang="en-US" dirty="0"/>
              <a:t>Forms</a:t>
            </a:r>
          </a:p>
        </p:txBody>
      </p:sp>
      <p:graphicFrame>
        <p:nvGraphicFramePr>
          <p:cNvPr id="6" name="Content Placeholder 2">
            <a:extLst>
              <a:ext uri="{FF2B5EF4-FFF2-40B4-BE49-F238E27FC236}">
                <a16:creationId xmlns:a16="http://schemas.microsoft.com/office/drawing/2014/main" id="{4530FC9C-4853-9088-A7FD-2A8B3D4A8086}"/>
              </a:ext>
            </a:extLst>
          </p:cNvPr>
          <p:cNvGraphicFramePr>
            <a:graphicFrameLocks noGrp="1"/>
          </p:cNvGraphicFramePr>
          <p:nvPr>
            <p:ph idx="1"/>
          </p:nvPr>
        </p:nvGraphicFramePr>
        <p:xfrm>
          <a:off x="1295064" y="2556932"/>
          <a:ext cx="9598696" cy="3318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5F3B82F-BA04-0DB1-45BB-014106694C31}"/>
              </a:ext>
            </a:extLst>
          </p:cNvPr>
          <p:cNvSpPr>
            <a:spLocks noGrp="1"/>
          </p:cNvSpPr>
          <p:nvPr>
            <p:ph type="sldNum" sz="quarter" idx="12"/>
          </p:nvPr>
        </p:nvSpPr>
        <p:spPr/>
        <p:txBody>
          <a:bodyPr/>
          <a:lstStyle/>
          <a:p>
            <a:fld id="{7DC1BBB0-96F0-4077-A278-0F3FB5C104D3}" type="slidenum">
              <a:rPr lang="en-US" smtClean="0"/>
              <a:t>46</a:t>
            </a:fld>
            <a:endParaRPr lang="en-US"/>
          </a:p>
        </p:txBody>
      </p:sp>
    </p:spTree>
    <p:extLst>
      <p:ext uri="{BB962C8B-B14F-4D97-AF65-F5344CB8AC3E}">
        <p14:creationId xmlns:p14="http://schemas.microsoft.com/office/powerpoint/2010/main" val="5447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B4D49-E1E8-1E30-93F7-74799FAA7C19}"/>
              </a:ext>
            </a:extLst>
          </p:cNvPr>
          <p:cNvSpPr>
            <a:spLocks noGrp="1"/>
          </p:cNvSpPr>
          <p:nvPr>
            <p:ph type="sldNum" sz="quarter" idx="12"/>
          </p:nvPr>
        </p:nvSpPr>
        <p:spPr/>
        <p:txBody>
          <a:bodyPr/>
          <a:lstStyle/>
          <a:p>
            <a:fld id="{7DC1BBB0-96F0-4077-A278-0F3FB5C104D3}" type="slidenum">
              <a:rPr lang="en-US" smtClean="0"/>
              <a:pPr/>
              <a:t>47</a:t>
            </a:fld>
            <a:endParaRPr lang="en-US"/>
          </a:p>
        </p:txBody>
      </p:sp>
      <p:pic>
        <p:nvPicPr>
          <p:cNvPr id="5" name="Picture 4">
            <a:extLst>
              <a:ext uri="{FF2B5EF4-FFF2-40B4-BE49-F238E27FC236}">
                <a16:creationId xmlns:a16="http://schemas.microsoft.com/office/drawing/2014/main" id="{F92DF751-273C-93EA-62C3-437150A6442D}"/>
              </a:ext>
            </a:extLst>
          </p:cNvPr>
          <p:cNvPicPr>
            <a:picLocks noChangeAspect="1"/>
          </p:cNvPicPr>
          <p:nvPr/>
        </p:nvPicPr>
        <p:blipFill>
          <a:blip r:embed="rId2"/>
          <a:stretch>
            <a:fillRect/>
          </a:stretch>
        </p:blipFill>
        <p:spPr>
          <a:xfrm>
            <a:off x="1369602" y="1676401"/>
            <a:ext cx="9449619" cy="3581400"/>
          </a:xfrm>
          <a:prstGeom prst="rect">
            <a:avLst/>
          </a:prstGeom>
        </p:spPr>
      </p:pic>
    </p:spTree>
    <p:extLst>
      <p:ext uri="{BB962C8B-B14F-4D97-AF65-F5344CB8AC3E}">
        <p14:creationId xmlns:p14="http://schemas.microsoft.com/office/powerpoint/2010/main" val="6954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CD31-2414-19B3-AFDC-44FB82DE0FFB}"/>
              </a:ext>
            </a:extLst>
          </p:cNvPr>
          <p:cNvSpPr>
            <a:spLocks noGrp="1"/>
          </p:cNvSpPr>
          <p:nvPr>
            <p:ph type="title"/>
          </p:nvPr>
        </p:nvSpPr>
        <p:spPr/>
        <p:txBody>
          <a:bodyPr/>
          <a:lstStyle/>
          <a:p>
            <a:r>
              <a:rPr lang="en-US" dirty="0"/>
              <a:t>The “Cost of Unmasking”</a:t>
            </a:r>
          </a:p>
        </p:txBody>
      </p:sp>
      <p:sp>
        <p:nvSpPr>
          <p:cNvPr id="3" name="Content Placeholder 2">
            <a:extLst>
              <a:ext uri="{FF2B5EF4-FFF2-40B4-BE49-F238E27FC236}">
                <a16:creationId xmlns:a16="http://schemas.microsoft.com/office/drawing/2014/main" id="{B1290539-EE84-66DD-6426-939411A4F2F7}"/>
              </a:ext>
            </a:extLst>
          </p:cNvPr>
          <p:cNvSpPr>
            <a:spLocks noGrp="1"/>
          </p:cNvSpPr>
          <p:nvPr>
            <p:ph idx="1"/>
          </p:nvPr>
        </p:nvSpPr>
        <p:spPr/>
        <p:txBody>
          <a:bodyPr>
            <a:noAutofit/>
          </a:bodyPr>
          <a:lstStyle/>
          <a:p>
            <a:pPr marL="0" indent="0">
              <a:buNone/>
            </a:pPr>
            <a:r>
              <a:rPr lang="en-US" sz="3200" dirty="0"/>
              <a:t>“The cost of unmasking is too high, especially after a lifetime of being reminded that our Autistic traits are undesirable. Despite being exhausting, harmful to our mental health, and a fundamental denial of our identity, our mask is necessary. It is marginally less damaging than facing the full force of ableism — but it is still damaging.”</a:t>
            </a:r>
          </a:p>
        </p:txBody>
      </p:sp>
      <p:sp>
        <p:nvSpPr>
          <p:cNvPr id="4" name="Slide Number Placeholder 3">
            <a:extLst>
              <a:ext uri="{FF2B5EF4-FFF2-40B4-BE49-F238E27FC236}">
                <a16:creationId xmlns:a16="http://schemas.microsoft.com/office/drawing/2014/main" id="{EAB7FA40-5D47-0CF9-18B7-62E0CDAC34FA}"/>
              </a:ext>
            </a:extLst>
          </p:cNvPr>
          <p:cNvSpPr>
            <a:spLocks noGrp="1"/>
          </p:cNvSpPr>
          <p:nvPr>
            <p:ph type="sldNum" sz="quarter" idx="12"/>
          </p:nvPr>
        </p:nvSpPr>
        <p:spPr/>
        <p:txBody>
          <a:bodyPr/>
          <a:lstStyle/>
          <a:p>
            <a:fld id="{7DC1BBB0-96F0-4077-A278-0F3FB5C104D3}" type="slidenum">
              <a:rPr lang="en-US" smtClean="0"/>
              <a:t>48</a:t>
            </a:fld>
            <a:endParaRPr lang="en-US"/>
          </a:p>
        </p:txBody>
      </p:sp>
    </p:spTree>
    <p:extLst>
      <p:ext uri="{BB962C8B-B14F-4D97-AF65-F5344CB8AC3E}">
        <p14:creationId xmlns:p14="http://schemas.microsoft.com/office/powerpoint/2010/main" val="112070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23BD-7A11-03E9-EA7A-1F69815309A1}"/>
              </a:ext>
            </a:extLst>
          </p:cNvPr>
          <p:cNvSpPr>
            <a:spLocks noGrp="1"/>
          </p:cNvSpPr>
          <p:nvPr>
            <p:ph type="title"/>
          </p:nvPr>
        </p:nvSpPr>
        <p:spPr/>
        <p:txBody>
          <a:bodyPr/>
          <a:lstStyle/>
          <a:p>
            <a:r>
              <a:rPr lang="en-US" dirty="0"/>
              <a:t>The Cost of Masking</a:t>
            </a:r>
          </a:p>
        </p:txBody>
      </p:sp>
      <p:sp>
        <p:nvSpPr>
          <p:cNvPr id="3" name="Content Placeholder 2">
            <a:extLst>
              <a:ext uri="{FF2B5EF4-FFF2-40B4-BE49-F238E27FC236}">
                <a16:creationId xmlns:a16="http://schemas.microsoft.com/office/drawing/2014/main" id="{4803548A-B8FE-DA42-C22C-694C8F103DCF}"/>
              </a:ext>
            </a:extLst>
          </p:cNvPr>
          <p:cNvSpPr>
            <a:spLocks noGrp="1"/>
          </p:cNvSpPr>
          <p:nvPr>
            <p:ph idx="1"/>
          </p:nvPr>
        </p:nvSpPr>
        <p:spPr/>
        <p:txBody>
          <a:bodyPr>
            <a:normAutofit fontScale="92500" lnSpcReduction="10000"/>
          </a:bodyPr>
          <a:lstStyle/>
          <a:p>
            <a:r>
              <a:rPr lang="en-US" sz="2800" dirty="0"/>
              <a:t>Stress</a:t>
            </a:r>
          </a:p>
          <a:p>
            <a:r>
              <a:rPr lang="en-US" sz="2800" dirty="0"/>
              <a:t>Lacking a sense of belonging</a:t>
            </a:r>
          </a:p>
          <a:p>
            <a:r>
              <a:rPr lang="en-US" sz="2800" dirty="0"/>
              <a:t>Depression</a:t>
            </a:r>
          </a:p>
          <a:p>
            <a:r>
              <a:rPr lang="en-US" sz="2800" dirty="0"/>
              <a:t>Suicidality</a:t>
            </a:r>
          </a:p>
          <a:p>
            <a:endParaRPr lang="en-US" dirty="0"/>
          </a:p>
          <a:p>
            <a:pPr marL="0" indent="0">
              <a:buNone/>
            </a:pPr>
            <a:r>
              <a:rPr lang="en-US" dirty="0"/>
              <a:t>This can lead to a phenomenon that has been identified as “Autistic Burnout”</a:t>
            </a:r>
          </a:p>
        </p:txBody>
      </p:sp>
      <p:sp>
        <p:nvSpPr>
          <p:cNvPr id="4" name="Slide Number Placeholder 3">
            <a:extLst>
              <a:ext uri="{FF2B5EF4-FFF2-40B4-BE49-F238E27FC236}">
                <a16:creationId xmlns:a16="http://schemas.microsoft.com/office/drawing/2014/main" id="{519DA2AD-010D-1756-D6C7-31CEF7A88C3A}"/>
              </a:ext>
            </a:extLst>
          </p:cNvPr>
          <p:cNvSpPr>
            <a:spLocks noGrp="1"/>
          </p:cNvSpPr>
          <p:nvPr>
            <p:ph type="sldNum" sz="quarter" idx="12"/>
          </p:nvPr>
        </p:nvSpPr>
        <p:spPr/>
        <p:txBody>
          <a:bodyPr/>
          <a:lstStyle/>
          <a:p>
            <a:fld id="{7DC1BBB0-96F0-4077-A278-0F3FB5C104D3}" type="slidenum">
              <a:rPr lang="en-US" smtClean="0"/>
              <a:t>49</a:t>
            </a:fld>
            <a:endParaRPr lang="en-US"/>
          </a:p>
        </p:txBody>
      </p:sp>
    </p:spTree>
    <p:extLst>
      <p:ext uri="{BB962C8B-B14F-4D97-AF65-F5344CB8AC3E}">
        <p14:creationId xmlns:p14="http://schemas.microsoft.com/office/powerpoint/2010/main" val="290753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2EF57A6-7D2B-9558-2489-3A052F65D6A8}"/>
              </a:ext>
            </a:extLst>
          </p:cNvPr>
          <p:cNvPicPr>
            <a:picLocks noChangeAspect="1"/>
          </p:cNvPicPr>
          <p:nvPr/>
        </p:nvPicPr>
        <p:blipFill rotWithShape="1">
          <a:blip r:embed="rId3"/>
          <a:srcRect l="-2193" t="70228"/>
          <a:stretch/>
        </p:blipFill>
        <p:spPr>
          <a:xfrm>
            <a:off x="684212" y="2336533"/>
            <a:ext cx="4114800" cy="1854467"/>
          </a:xfrm>
          <a:prstGeom prst="rect">
            <a:avLst/>
          </a:prstGeom>
          <a:ln w="127000" cap="sq">
            <a:solidFill>
              <a:srgbClr val="FFFFFF"/>
            </a:solidFill>
            <a:miter lim="800000"/>
          </a:ln>
        </p:spPr>
      </p:pic>
      <p:pic>
        <p:nvPicPr>
          <p:cNvPr id="3" name="Picture 2">
            <a:extLst>
              <a:ext uri="{FF2B5EF4-FFF2-40B4-BE49-F238E27FC236}">
                <a16:creationId xmlns:a16="http://schemas.microsoft.com/office/drawing/2014/main" id="{87C33662-0F57-651D-6BC0-9E48C40B4D86}"/>
              </a:ext>
            </a:extLst>
          </p:cNvPr>
          <p:cNvPicPr>
            <a:picLocks noChangeAspect="1"/>
          </p:cNvPicPr>
          <p:nvPr/>
        </p:nvPicPr>
        <p:blipFill rotWithShape="1">
          <a:blip r:embed="rId4"/>
          <a:stretch/>
        </p:blipFill>
        <p:spPr>
          <a:xfrm>
            <a:off x="5332412" y="366406"/>
            <a:ext cx="6705599" cy="6262994"/>
          </a:xfrm>
          <a:prstGeom prst="rect">
            <a:avLst/>
          </a:prstGeom>
          <a:ln w="127000" cap="sq">
            <a:solidFill>
              <a:srgbClr val="FFFFFF"/>
            </a:solidFill>
            <a:miter lim="800000"/>
          </a:ln>
        </p:spPr>
      </p:pic>
      <p:sp>
        <p:nvSpPr>
          <p:cNvPr id="5" name="Slide Number Placeholder 4">
            <a:extLst>
              <a:ext uri="{FF2B5EF4-FFF2-40B4-BE49-F238E27FC236}">
                <a16:creationId xmlns:a16="http://schemas.microsoft.com/office/drawing/2014/main" id="{E54D0540-C46C-1862-5856-D2A6103DE60C}"/>
              </a:ext>
            </a:extLst>
          </p:cNvPr>
          <p:cNvSpPr>
            <a:spLocks noGrp="1"/>
          </p:cNvSpPr>
          <p:nvPr>
            <p:ph type="sldNum" sz="quarter" idx="12"/>
          </p:nvPr>
        </p:nvSpPr>
        <p:spPr>
          <a:xfrm>
            <a:off x="10351204" y="6212194"/>
            <a:ext cx="542556" cy="279400"/>
          </a:xfrm>
        </p:spPr>
        <p:txBody>
          <a:bodyPr>
            <a:normAutofit/>
          </a:bodyPr>
          <a:lstStyle/>
          <a:p>
            <a:pPr>
              <a:spcAft>
                <a:spcPts val="600"/>
              </a:spcAft>
            </a:pPr>
            <a:fld id="{7DC1BBB0-96F0-4077-A278-0F3FB5C104D3}" type="slidenum">
              <a:rPr lang="en-US" smtClean="0"/>
              <a:pPr>
                <a:spcAft>
                  <a:spcPts val="600"/>
                </a:spcAft>
              </a:pPr>
              <a:t>5</a:t>
            </a:fld>
            <a:endParaRPr lang="en-US"/>
          </a:p>
        </p:txBody>
      </p:sp>
    </p:spTree>
    <p:extLst>
      <p:ext uri="{BB962C8B-B14F-4D97-AF65-F5344CB8AC3E}">
        <p14:creationId xmlns:p14="http://schemas.microsoft.com/office/powerpoint/2010/main" val="418403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B86713-6C55-A387-E5D3-28977FFC5933}"/>
              </a:ext>
            </a:extLst>
          </p:cNvPr>
          <p:cNvSpPr>
            <a:spLocks noGrp="1"/>
          </p:cNvSpPr>
          <p:nvPr>
            <p:ph type="sldNum" sz="quarter" idx="12"/>
          </p:nvPr>
        </p:nvSpPr>
        <p:spPr/>
        <p:txBody>
          <a:bodyPr/>
          <a:lstStyle/>
          <a:p>
            <a:fld id="{7DC1BBB0-96F0-4077-A278-0F3FB5C104D3}" type="slidenum">
              <a:rPr lang="en-US" smtClean="0"/>
              <a:pPr/>
              <a:t>50</a:t>
            </a:fld>
            <a:endParaRPr lang="en-US"/>
          </a:p>
        </p:txBody>
      </p:sp>
      <p:pic>
        <p:nvPicPr>
          <p:cNvPr id="4" name="Picture 3" descr="A close-up of a message&#10;&#10;Description automatically generated">
            <a:extLst>
              <a:ext uri="{FF2B5EF4-FFF2-40B4-BE49-F238E27FC236}">
                <a16:creationId xmlns:a16="http://schemas.microsoft.com/office/drawing/2014/main" id="{2093D5CA-329A-878C-A4B8-5894560D59F5}"/>
              </a:ext>
            </a:extLst>
          </p:cNvPr>
          <p:cNvPicPr>
            <a:picLocks noChangeAspect="1"/>
          </p:cNvPicPr>
          <p:nvPr/>
        </p:nvPicPr>
        <p:blipFill>
          <a:blip r:embed="rId2"/>
          <a:stretch>
            <a:fillRect/>
          </a:stretch>
        </p:blipFill>
        <p:spPr>
          <a:xfrm>
            <a:off x="2754140" y="1143000"/>
            <a:ext cx="6680543" cy="2673487"/>
          </a:xfrm>
          <a:prstGeom prst="rect">
            <a:avLst/>
          </a:prstGeom>
        </p:spPr>
      </p:pic>
      <p:pic>
        <p:nvPicPr>
          <p:cNvPr id="6" name="Picture 5">
            <a:extLst>
              <a:ext uri="{FF2B5EF4-FFF2-40B4-BE49-F238E27FC236}">
                <a16:creationId xmlns:a16="http://schemas.microsoft.com/office/drawing/2014/main" id="{17F6C701-5519-766B-F2DC-34894EC06793}"/>
              </a:ext>
            </a:extLst>
          </p:cNvPr>
          <p:cNvPicPr>
            <a:picLocks noChangeAspect="1"/>
          </p:cNvPicPr>
          <p:nvPr/>
        </p:nvPicPr>
        <p:blipFill>
          <a:blip r:embed="rId3"/>
          <a:stretch>
            <a:fillRect/>
          </a:stretch>
        </p:blipFill>
        <p:spPr>
          <a:xfrm>
            <a:off x="1065212" y="4038600"/>
            <a:ext cx="10058400" cy="1524000"/>
          </a:xfrm>
          <a:prstGeom prst="rect">
            <a:avLst/>
          </a:prstGeom>
        </p:spPr>
      </p:pic>
    </p:spTree>
    <p:extLst>
      <p:ext uri="{BB962C8B-B14F-4D97-AF65-F5344CB8AC3E}">
        <p14:creationId xmlns:p14="http://schemas.microsoft.com/office/powerpoint/2010/main" val="384222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B80853-775B-47C1-A508-0AAD6FCE5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5B5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F62520-0403-497A-958B-FD6E8037E8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64" y="471792"/>
            <a:ext cx="11261696" cy="5914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4E94B6-952F-612D-0F71-C2543FAC3F70}"/>
              </a:ext>
            </a:extLst>
          </p:cNvPr>
          <p:cNvPicPr>
            <a:picLocks noChangeAspect="1"/>
          </p:cNvPicPr>
          <p:nvPr/>
        </p:nvPicPr>
        <p:blipFill>
          <a:blip r:embed="rId3"/>
          <a:stretch>
            <a:fillRect/>
          </a:stretch>
        </p:blipFill>
        <p:spPr>
          <a:xfrm>
            <a:off x="4254988" y="1115259"/>
            <a:ext cx="3678848" cy="4627483"/>
          </a:xfrm>
          <a:prstGeom prst="rect">
            <a:avLst/>
          </a:prstGeom>
        </p:spPr>
      </p:pic>
      <p:sp>
        <p:nvSpPr>
          <p:cNvPr id="14" name="Rectangle 13">
            <a:extLst>
              <a:ext uri="{FF2B5EF4-FFF2-40B4-BE49-F238E27FC236}">
                <a16:creationId xmlns:a16="http://schemas.microsoft.com/office/drawing/2014/main" id="{BB3A422A-21ED-464B-B2EF-EE5B061BE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82" y="635508"/>
            <a:ext cx="10951660" cy="5586984"/>
          </a:xfrm>
          <a:prstGeom prst="rect">
            <a:avLst/>
          </a:prstGeom>
          <a:noFill/>
          <a:ln w="22225" cap="flat">
            <a:solidFill>
              <a:srgbClr val="77E3F5"/>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Slide Number Placeholder 4">
            <a:extLst>
              <a:ext uri="{FF2B5EF4-FFF2-40B4-BE49-F238E27FC236}">
                <a16:creationId xmlns:a16="http://schemas.microsoft.com/office/drawing/2014/main" id="{75F6FDF7-06E3-0C29-6509-129A02EF5557}"/>
              </a:ext>
            </a:extLst>
          </p:cNvPr>
          <p:cNvSpPr>
            <a:spLocks noGrp="1"/>
          </p:cNvSpPr>
          <p:nvPr>
            <p:ph type="sldNum" sz="quarter" idx="12"/>
          </p:nvPr>
        </p:nvSpPr>
        <p:spPr>
          <a:xfrm>
            <a:off x="10351204" y="5852264"/>
            <a:ext cx="542556" cy="279400"/>
          </a:xfrm>
        </p:spPr>
        <p:txBody>
          <a:bodyPr>
            <a:normAutofit/>
          </a:bodyPr>
          <a:lstStyle/>
          <a:p>
            <a:pPr>
              <a:spcAft>
                <a:spcPts val="600"/>
              </a:spcAft>
            </a:pPr>
            <a:fld id="{7DC1BBB0-96F0-4077-A278-0F3FB5C104D3}" type="slidenum">
              <a:rPr lang="en-US" smtClean="0"/>
              <a:pPr>
                <a:spcAft>
                  <a:spcPts val="600"/>
                </a:spcAft>
              </a:pPr>
              <a:t>51</a:t>
            </a:fld>
            <a:endParaRPr lang="en-US"/>
          </a:p>
        </p:txBody>
      </p:sp>
    </p:spTree>
    <p:extLst>
      <p:ext uri="{BB962C8B-B14F-4D97-AF65-F5344CB8AC3E}">
        <p14:creationId xmlns:p14="http://schemas.microsoft.com/office/powerpoint/2010/main" val="332631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rgbClr val="002060"/>
                </a:solidFill>
              </a:rPr>
              <a:t>Housing</a:t>
            </a:r>
          </a:p>
        </p:txBody>
      </p:sp>
      <p:sp>
        <p:nvSpPr>
          <p:cNvPr id="5" name="Subtitle 4"/>
          <p:cNvSpPr>
            <a:spLocks noGrp="1"/>
          </p:cNvSpPr>
          <p:nvPr>
            <p:ph type="subTitle" idx="1"/>
          </p:nvPr>
        </p:nvSpPr>
        <p:spPr/>
        <p:txBody>
          <a:bodyPr/>
          <a:lstStyle/>
          <a:p>
            <a:endParaRPr lang="en-US"/>
          </a:p>
        </p:txBody>
      </p:sp>
      <p:sp>
        <p:nvSpPr>
          <p:cNvPr id="6" name="Slide Number Placeholder 5">
            <a:extLst>
              <a:ext uri="{FF2B5EF4-FFF2-40B4-BE49-F238E27FC236}">
                <a16:creationId xmlns:a16="http://schemas.microsoft.com/office/drawing/2014/main" id="{9A71D58A-854E-36DB-0D97-90D178AC683A}"/>
              </a:ext>
            </a:extLst>
          </p:cNvPr>
          <p:cNvSpPr>
            <a:spLocks noGrp="1"/>
          </p:cNvSpPr>
          <p:nvPr>
            <p:ph type="sldNum" sz="quarter" idx="12"/>
          </p:nvPr>
        </p:nvSpPr>
        <p:spPr/>
        <p:txBody>
          <a:bodyPr/>
          <a:lstStyle/>
          <a:p>
            <a:fld id="{7DC1BBB0-96F0-4077-A278-0F3FB5C104D3}" type="slidenum">
              <a:rPr lang="en-US" smtClean="0"/>
              <a:pPr/>
              <a:t>52</a:t>
            </a:fld>
            <a:endParaRPr lang="en-US"/>
          </a:p>
        </p:txBody>
      </p:sp>
    </p:spTree>
    <p:extLst>
      <p:ext uri="{BB962C8B-B14F-4D97-AF65-F5344CB8AC3E}">
        <p14:creationId xmlns:p14="http://schemas.microsoft.com/office/powerpoint/2010/main" val="350969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731" y="28937"/>
            <a:ext cx="12185649" cy="6856214"/>
          </a:xfrm>
          <a:prstGeom prst="rect">
            <a:avLst/>
          </a:prstGeom>
        </p:spPr>
      </p:pic>
      <p:grpSp>
        <p:nvGrpSpPr>
          <p:cNvPr id="16" name="Group 15">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1460" cy="658368"/>
            <a:chOff x="-18288" y="3128956"/>
            <a:chExt cx="12234672" cy="658368"/>
          </a:xfrm>
        </p:grpSpPr>
        <p:sp useBgFill="1">
          <p:nvSpPr>
            <p:cNvPr id="17"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8" name="Picture 17">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9"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 name="Picture 19">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Slide Number Placeholder 3">
            <a:extLst>
              <a:ext uri="{FF2B5EF4-FFF2-40B4-BE49-F238E27FC236}">
                <a16:creationId xmlns:a16="http://schemas.microsoft.com/office/drawing/2014/main" id="{BA675C2D-A352-F2F6-62E8-EBE731FD0854}"/>
              </a:ext>
            </a:extLst>
          </p:cNvPr>
          <p:cNvSpPr>
            <a:spLocks/>
          </p:cNvSpPr>
          <p:nvPr/>
        </p:nvSpPr>
        <p:spPr>
          <a:xfrm>
            <a:off x="8813382" y="5411844"/>
            <a:ext cx="463937" cy="238913"/>
          </a:xfrm>
          <a:prstGeom prst="rect">
            <a:avLst/>
          </a:prstGeom>
        </p:spPr>
        <p:txBody>
          <a:bodyPr/>
          <a:lstStyle/>
          <a:p>
            <a:pPr defTabSz="388620">
              <a:spcAft>
                <a:spcPts val="600"/>
              </a:spcAft>
            </a:pPr>
            <a:fld id="{7DC1BBB0-96F0-4077-A278-0F3FB5C104D3}" type="slidenum">
              <a:rPr lang="en-US" sz="1530" kern="1200">
                <a:solidFill>
                  <a:schemeClr val="tx1"/>
                </a:solidFill>
                <a:latin typeface="+mn-lt"/>
                <a:ea typeface="+mn-ea"/>
                <a:cs typeface="+mn-cs"/>
              </a:rPr>
              <a:pPr defTabSz="388620">
                <a:spcAft>
                  <a:spcPts val="600"/>
                </a:spcAft>
              </a:pPr>
              <a:t>53</a:t>
            </a:fld>
            <a:endParaRPr lang="en-US"/>
          </a:p>
        </p:txBody>
      </p:sp>
      <p:pic>
        <p:nvPicPr>
          <p:cNvPr id="5" name="Content Placeholder 4">
            <a:extLst>
              <a:ext uri="{FF2B5EF4-FFF2-40B4-BE49-F238E27FC236}">
                <a16:creationId xmlns:a16="http://schemas.microsoft.com/office/drawing/2014/main" id="{A70658E6-DB57-1E11-BDF2-41EE5BBAC2D1}"/>
              </a:ext>
            </a:extLst>
          </p:cNvPr>
          <p:cNvPicPr>
            <a:picLocks noChangeAspect="1"/>
          </p:cNvPicPr>
          <p:nvPr/>
        </p:nvPicPr>
        <p:blipFill>
          <a:blip r:embed="rId5"/>
          <a:stretch>
            <a:fillRect/>
          </a:stretch>
        </p:blipFill>
        <p:spPr>
          <a:xfrm>
            <a:off x="9917753" y="3622709"/>
            <a:ext cx="466967" cy="16290"/>
          </a:xfrm>
          <a:prstGeom prst="rect">
            <a:avLst/>
          </a:prstGeom>
        </p:spPr>
      </p:pic>
      <p:pic>
        <p:nvPicPr>
          <p:cNvPr id="7" name="Picture 6" descr="Diagram">
            <a:extLst>
              <a:ext uri="{FF2B5EF4-FFF2-40B4-BE49-F238E27FC236}">
                <a16:creationId xmlns:a16="http://schemas.microsoft.com/office/drawing/2014/main" id="{EE7F5B54-FC9E-B0F5-B0D6-362A2EBB7AED}"/>
              </a:ext>
            </a:extLst>
          </p:cNvPr>
          <p:cNvPicPr>
            <a:picLocks noChangeAspect="1"/>
          </p:cNvPicPr>
          <p:nvPr/>
        </p:nvPicPr>
        <p:blipFill>
          <a:blip r:embed="rId6"/>
          <a:stretch>
            <a:fillRect/>
          </a:stretch>
        </p:blipFill>
        <p:spPr>
          <a:xfrm>
            <a:off x="2115294" y="1006891"/>
            <a:ext cx="7895810" cy="5149019"/>
          </a:xfrm>
          <a:prstGeom prst="rect">
            <a:avLst/>
          </a:prstGeom>
        </p:spPr>
      </p:pic>
    </p:spTree>
    <p:extLst>
      <p:ext uri="{BB962C8B-B14F-4D97-AF65-F5344CB8AC3E}">
        <p14:creationId xmlns:p14="http://schemas.microsoft.com/office/powerpoint/2010/main" val="391871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800" b="1" dirty="0">
                <a:solidFill>
                  <a:schemeClr val="tx1"/>
                </a:solidFill>
              </a:rPr>
              <a:t>Housing</a:t>
            </a:r>
          </a:p>
        </p:txBody>
      </p:sp>
      <p:graphicFrame>
        <p:nvGraphicFramePr>
          <p:cNvPr id="5" name="Content Placeholder 2">
            <a:extLst>
              <a:ext uri="{FF2B5EF4-FFF2-40B4-BE49-F238E27FC236}">
                <a16:creationId xmlns:a16="http://schemas.microsoft.com/office/drawing/2014/main" id="{3372C5ED-C774-88A0-3CAB-4BE54DB66E1A}"/>
              </a:ext>
            </a:extLst>
          </p:cNvPr>
          <p:cNvGraphicFramePr>
            <a:graphicFrameLocks noGrp="1"/>
          </p:cNvGraphicFramePr>
          <p:nvPr>
            <p:ph idx="1"/>
            <p:extLst>
              <p:ext uri="{D42A27DB-BD31-4B8C-83A1-F6EECF244321}">
                <p14:modId xmlns:p14="http://schemas.microsoft.com/office/powerpoint/2010/main" val="2355490901"/>
              </p:ext>
            </p:extLst>
          </p:nvPr>
        </p:nvGraphicFramePr>
        <p:xfrm>
          <a:off x="5416550" y="982663"/>
          <a:ext cx="5468938" cy="4892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3">
            <a:extLst>
              <a:ext uri="{FF2B5EF4-FFF2-40B4-BE49-F238E27FC236}">
                <a16:creationId xmlns:a16="http://schemas.microsoft.com/office/drawing/2014/main" id="{A3F039B0-514D-E258-05B1-6E231861FA29}"/>
              </a:ext>
            </a:extLst>
          </p:cNvPr>
          <p:cNvSpPr>
            <a:spLocks noGrp="1"/>
          </p:cNvSpPr>
          <p:nvPr>
            <p:ph type="body" sz="half" idx="2"/>
          </p:nvPr>
        </p:nvSpPr>
        <p:spPr/>
        <p:txBody>
          <a:bodyPr>
            <a:normAutofit/>
          </a:bodyPr>
          <a:lstStyle/>
          <a:p>
            <a:endParaRPr lang="en-US" sz="4000" b="1">
              <a:solidFill>
                <a:schemeClr val="bg1"/>
              </a:solidFill>
            </a:endParaRPr>
          </a:p>
          <a:p>
            <a:endParaRPr lang="en-US" sz="4000" b="1">
              <a:solidFill>
                <a:schemeClr val="bg1"/>
              </a:solidFill>
            </a:endParaRPr>
          </a:p>
          <a:p>
            <a:pPr algn="ctr"/>
            <a:r>
              <a:rPr lang="en-US" sz="4000" b="1">
                <a:solidFill>
                  <a:schemeClr val="bg1"/>
                </a:solidFill>
              </a:rPr>
              <a:t>HOUSING</a:t>
            </a:r>
            <a:endParaRPr lang="en-US" sz="4000" b="1" dirty="0">
              <a:solidFill>
                <a:schemeClr val="bg1"/>
              </a:solidFill>
            </a:endParaRPr>
          </a:p>
        </p:txBody>
      </p:sp>
      <p:sp>
        <p:nvSpPr>
          <p:cNvPr id="6" name="Slide Number Placeholder 5">
            <a:extLst>
              <a:ext uri="{FF2B5EF4-FFF2-40B4-BE49-F238E27FC236}">
                <a16:creationId xmlns:a16="http://schemas.microsoft.com/office/drawing/2014/main" id="{719FDA03-54B2-D71F-2549-F1FA44361280}"/>
              </a:ext>
            </a:extLst>
          </p:cNvPr>
          <p:cNvSpPr>
            <a:spLocks noGrp="1"/>
          </p:cNvSpPr>
          <p:nvPr>
            <p:ph type="sldNum" sz="quarter" idx="12"/>
          </p:nvPr>
        </p:nvSpPr>
        <p:spPr/>
        <p:txBody>
          <a:bodyPr/>
          <a:lstStyle/>
          <a:p>
            <a:fld id="{7DC1BBB0-96F0-4077-A278-0F3FB5C104D3}" type="slidenum">
              <a:rPr lang="en-US" smtClean="0"/>
              <a:t>54</a:t>
            </a:fld>
            <a:endParaRPr lang="en-US"/>
          </a:p>
        </p:txBody>
      </p:sp>
    </p:spTree>
    <p:extLst>
      <p:ext uri="{BB962C8B-B14F-4D97-AF65-F5344CB8AC3E}">
        <p14:creationId xmlns:p14="http://schemas.microsoft.com/office/powerpoint/2010/main" val="215217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8" name="Picture 17">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 name="Picture 19">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 name="Picture 20">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3" name="Straight Connector 22">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5805"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055324" y="1055077"/>
            <a:ext cx="2532249" cy="4794578"/>
          </a:xfrm>
        </p:spPr>
        <p:txBody>
          <a:bodyPr vert="horz" lIns="91440" tIns="45720" rIns="91440" bIns="45720" rtlCol="0" anchor="ctr">
            <a:normAutofit/>
          </a:bodyPr>
          <a:lstStyle/>
          <a:p>
            <a:pPr defTabSz="457200"/>
            <a:r>
              <a:rPr lang="en-US" sz="4400">
                <a:solidFill>
                  <a:srgbClr val="262626"/>
                </a:solidFill>
              </a:rPr>
              <a:t>Housing for Autistic Adults</a:t>
            </a:r>
          </a:p>
        </p:txBody>
      </p:sp>
      <p:sp useBgFill="1">
        <p:nvSpPr>
          <p:cNvPr id="31" name="Rectangle 30">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id="{79E77E1A-3A90-638A-DA86-0DF74B44E673}"/>
              </a:ext>
            </a:extLst>
          </p:cNvPr>
          <p:cNvGraphicFramePr>
            <a:graphicFrameLocks/>
          </p:cNvGraphicFramePr>
          <p:nvPr>
            <p:extLst>
              <p:ext uri="{D42A27DB-BD31-4B8C-83A1-F6EECF244321}">
                <p14:modId xmlns:p14="http://schemas.microsoft.com/office/powerpoint/2010/main" val="29960608"/>
              </p:ext>
            </p:extLst>
          </p:nvPr>
        </p:nvGraphicFramePr>
        <p:xfrm>
          <a:off x="7511593" y="228600"/>
          <a:ext cx="4513674" cy="6477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 Placeholder 3">
            <a:extLst>
              <a:ext uri="{FF2B5EF4-FFF2-40B4-BE49-F238E27FC236}">
                <a16:creationId xmlns:a16="http://schemas.microsoft.com/office/drawing/2014/main" id="{82F7C473-E1FB-9818-C3B9-42818FE39B18}"/>
              </a:ext>
            </a:extLst>
          </p:cNvPr>
          <p:cNvSpPr>
            <a:spLocks/>
          </p:cNvSpPr>
          <p:nvPr/>
        </p:nvSpPr>
        <p:spPr>
          <a:xfrm>
            <a:off x="4951412" y="3819736"/>
            <a:ext cx="2217569" cy="1219100"/>
          </a:xfrm>
          <a:prstGeom prst="rect">
            <a:avLst/>
          </a:prstGeom>
        </p:spPr>
        <p:txBody>
          <a:bodyPr/>
          <a:lstStyle/>
          <a:p>
            <a:pPr defTabSz="278892">
              <a:spcAft>
                <a:spcPts val="600"/>
              </a:spcAft>
            </a:pPr>
            <a:r>
              <a:rPr lang="en-US" sz="1098" kern="1200" dirty="0">
                <a:solidFill>
                  <a:srgbClr val="555555"/>
                </a:solidFill>
                <a:latin typeface="+mn-lt"/>
                <a:ea typeface="+mn-ea"/>
                <a:cs typeface="+mn-cs"/>
              </a:rPr>
              <a:t>KA Anderson, et. al., “Prevalence and correlates of postsecondary residential status among young adults with an autism spectrum disorder,” </a:t>
            </a:r>
            <a:r>
              <a:rPr lang="en-US" sz="1098" kern="1200" dirty="0">
                <a:solidFill>
                  <a:srgbClr val="555555"/>
                </a:solidFill>
                <a:latin typeface="+mn-lt"/>
                <a:ea typeface="+mn-ea"/>
                <a:cs typeface="+mn-cs"/>
                <a:hlinkClick r:id="rId10">
                  <a:extLst>
                    <a:ext uri="{A12FA001-AC4F-418D-AE19-62706E023703}">
                      <ahyp:hlinkClr xmlns:ahyp="http://schemas.microsoft.com/office/drawing/2018/hyperlinkcolor" val="tx"/>
                    </a:ext>
                  </a:extLst>
                </a:hlinkClick>
              </a:rPr>
              <a:t>Autism. 2014 Jul; 18(5): 562–570.</a:t>
            </a:r>
            <a:r>
              <a:rPr lang="en-US" sz="1098" kern="1200" dirty="0">
                <a:solidFill>
                  <a:srgbClr val="555555"/>
                </a:solidFill>
                <a:latin typeface="+mn-lt"/>
                <a:ea typeface="+mn-ea"/>
                <a:cs typeface="+mn-cs"/>
              </a:rPr>
              <a:t>)</a:t>
            </a:r>
          </a:p>
          <a:p>
            <a:pPr>
              <a:spcAft>
                <a:spcPts val="600"/>
              </a:spcAft>
            </a:pPr>
            <a:endParaRPr lang="en-US" dirty="0"/>
          </a:p>
        </p:txBody>
      </p:sp>
      <p:sp>
        <p:nvSpPr>
          <p:cNvPr id="5" name="Slide Number Placeholder 4">
            <a:extLst>
              <a:ext uri="{FF2B5EF4-FFF2-40B4-BE49-F238E27FC236}">
                <a16:creationId xmlns:a16="http://schemas.microsoft.com/office/drawing/2014/main" id="{9DE9BAB3-2842-D9D1-6D98-9D463DC9BA0A}"/>
              </a:ext>
            </a:extLst>
          </p:cNvPr>
          <p:cNvSpPr>
            <a:spLocks/>
          </p:cNvSpPr>
          <p:nvPr/>
        </p:nvSpPr>
        <p:spPr>
          <a:xfrm>
            <a:off x="10750580" y="4913799"/>
            <a:ext cx="333853" cy="171924"/>
          </a:xfrm>
          <a:prstGeom prst="rect">
            <a:avLst/>
          </a:prstGeom>
        </p:spPr>
        <p:txBody>
          <a:bodyPr/>
          <a:lstStyle/>
          <a:p>
            <a:pPr defTabSz="278892">
              <a:spcAft>
                <a:spcPts val="600"/>
              </a:spcAft>
            </a:pPr>
            <a:fld id="{7DC1BBB0-96F0-4077-A278-0F3FB5C104D3}" type="slidenum">
              <a:rPr lang="en-US" sz="1098" kern="1200">
                <a:solidFill>
                  <a:schemeClr val="tx1"/>
                </a:solidFill>
                <a:latin typeface="+mn-lt"/>
                <a:ea typeface="+mn-ea"/>
                <a:cs typeface="+mn-cs"/>
              </a:rPr>
              <a:pPr defTabSz="278892">
                <a:spcAft>
                  <a:spcPts val="600"/>
                </a:spcAft>
              </a:pPr>
              <a:t>55</a:t>
            </a:fld>
            <a:endParaRPr lang="en-US"/>
          </a:p>
        </p:txBody>
      </p:sp>
    </p:spTree>
    <p:extLst>
      <p:ext uri="{BB962C8B-B14F-4D97-AF65-F5344CB8AC3E}">
        <p14:creationId xmlns:p14="http://schemas.microsoft.com/office/powerpoint/2010/main" val="307703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ver of a book&#10;&#10;Description automatically generated">
            <a:extLst>
              <a:ext uri="{FF2B5EF4-FFF2-40B4-BE49-F238E27FC236}">
                <a16:creationId xmlns:a16="http://schemas.microsoft.com/office/drawing/2014/main" id="{078FC486-6D6D-1F12-75D5-37857FA43458}"/>
              </a:ext>
            </a:extLst>
          </p:cNvPr>
          <p:cNvPicPr>
            <a:picLocks noChangeAspect="1"/>
          </p:cNvPicPr>
          <p:nvPr/>
        </p:nvPicPr>
        <p:blipFill>
          <a:blip r:embed="rId3"/>
          <a:stretch>
            <a:fillRect/>
          </a:stretch>
        </p:blipFill>
        <p:spPr>
          <a:xfrm>
            <a:off x="1195272" y="804334"/>
            <a:ext cx="4186341" cy="5249332"/>
          </a:xfrm>
          <a:prstGeom prst="rect">
            <a:avLst/>
          </a:prstGeom>
          <a:ln w="127000" cap="sq">
            <a:solidFill>
              <a:srgbClr val="FFFFFF"/>
            </a:solidFill>
            <a:miter lim="800000"/>
          </a:ln>
        </p:spPr>
      </p:pic>
      <p:pic>
        <p:nvPicPr>
          <p:cNvPr id="6" name="Picture 5" descr="A blue and orange watercolor background&#10;&#10;Description automatically generated">
            <a:extLst>
              <a:ext uri="{FF2B5EF4-FFF2-40B4-BE49-F238E27FC236}">
                <a16:creationId xmlns:a16="http://schemas.microsoft.com/office/drawing/2014/main" id="{0EB0A9B9-324A-26C2-E291-C2668B53B136}"/>
              </a:ext>
            </a:extLst>
          </p:cNvPr>
          <p:cNvPicPr>
            <a:picLocks noChangeAspect="1"/>
          </p:cNvPicPr>
          <p:nvPr/>
        </p:nvPicPr>
        <p:blipFill rotWithShape="1">
          <a:blip r:embed="rId4"/>
          <a:srcRect r="31088" b="48135"/>
          <a:stretch/>
        </p:blipFill>
        <p:spPr>
          <a:xfrm>
            <a:off x="6416061" y="1134811"/>
            <a:ext cx="4968638" cy="4588378"/>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2B81F4A3-9246-85A0-1B81-CCBB39BDF138}"/>
              </a:ext>
            </a:extLst>
          </p:cNvPr>
          <p:cNvSpPr>
            <a:spLocks noGrp="1"/>
          </p:cNvSpPr>
          <p:nvPr>
            <p:ph type="sldNum" sz="quarter" idx="12"/>
          </p:nvPr>
        </p:nvSpPr>
        <p:spPr>
          <a:xfrm>
            <a:off x="10351204" y="6212194"/>
            <a:ext cx="542556" cy="279400"/>
          </a:xfrm>
        </p:spPr>
        <p:txBody>
          <a:bodyPr>
            <a:normAutofit/>
          </a:bodyPr>
          <a:lstStyle/>
          <a:p>
            <a:pPr>
              <a:spcAft>
                <a:spcPts val="600"/>
              </a:spcAft>
            </a:pPr>
            <a:fld id="{7DC1BBB0-96F0-4077-A278-0F3FB5C104D3}" type="slidenum">
              <a:rPr lang="en-US" smtClean="0"/>
              <a:pPr>
                <a:spcAft>
                  <a:spcPts val="600"/>
                </a:spcAft>
              </a:pPr>
              <a:t>56</a:t>
            </a:fld>
            <a:endParaRPr lang="en-US"/>
          </a:p>
        </p:txBody>
      </p:sp>
    </p:spTree>
    <p:extLst>
      <p:ext uri="{BB962C8B-B14F-4D97-AF65-F5344CB8AC3E}">
        <p14:creationId xmlns:p14="http://schemas.microsoft.com/office/powerpoint/2010/main" val="268554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rgbClr val="002060"/>
                </a:solidFill>
                <a:latin typeface="Arial" panose="020B0604020202020204" pitchFamily="34" charset="0"/>
                <a:cs typeface="Arial" panose="020B0604020202020204" pitchFamily="34" charset="0"/>
              </a:rPr>
              <a:t>Sexual &amp; Reproductive Health</a:t>
            </a:r>
          </a:p>
        </p:txBody>
      </p:sp>
      <p:sp>
        <p:nvSpPr>
          <p:cNvPr id="5" name="Subtitle 4"/>
          <p:cNvSpPr>
            <a:spLocks noGrp="1"/>
          </p:cNvSpPr>
          <p:nvPr>
            <p:ph type="subTitle" idx="1"/>
          </p:nvPr>
        </p:nvSpPr>
        <p:spPr/>
        <p:txBody>
          <a:bodyPr/>
          <a:lstStyle/>
          <a:p>
            <a:endParaRPr lang="en-US"/>
          </a:p>
        </p:txBody>
      </p:sp>
      <p:sp>
        <p:nvSpPr>
          <p:cNvPr id="6" name="Slide Number Placeholder 5">
            <a:extLst>
              <a:ext uri="{FF2B5EF4-FFF2-40B4-BE49-F238E27FC236}">
                <a16:creationId xmlns:a16="http://schemas.microsoft.com/office/drawing/2014/main" id="{147A3126-DE1B-E2BA-8B96-AE3DD3CC0142}"/>
              </a:ext>
            </a:extLst>
          </p:cNvPr>
          <p:cNvSpPr>
            <a:spLocks noGrp="1"/>
          </p:cNvSpPr>
          <p:nvPr>
            <p:ph type="sldNum" sz="quarter" idx="12"/>
          </p:nvPr>
        </p:nvSpPr>
        <p:spPr/>
        <p:txBody>
          <a:bodyPr/>
          <a:lstStyle/>
          <a:p>
            <a:fld id="{7DC1BBB0-96F0-4077-A278-0F3FB5C104D3}" type="slidenum">
              <a:rPr lang="en-US" smtClean="0"/>
              <a:pPr/>
              <a:t>57</a:t>
            </a:fld>
            <a:endParaRPr lang="en-US"/>
          </a:p>
        </p:txBody>
      </p:sp>
    </p:spTree>
    <p:extLst>
      <p:ext uri="{BB962C8B-B14F-4D97-AF65-F5344CB8AC3E}">
        <p14:creationId xmlns:p14="http://schemas.microsoft.com/office/powerpoint/2010/main" val="308528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504" y="484632"/>
            <a:ext cx="11219815"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211" y="796374"/>
            <a:ext cx="10580402" cy="880027"/>
          </a:xfrm>
        </p:spPr>
        <p:txBody>
          <a:bodyPr>
            <a:normAutofit/>
          </a:bodyPr>
          <a:lstStyle/>
          <a:p>
            <a:r>
              <a:rPr lang="en-US">
                <a:solidFill>
                  <a:srgbClr val="FFFFFF"/>
                </a:solidFill>
                <a:latin typeface="Arial" panose="020B0604020202020204" pitchFamily="34" charset="0"/>
                <a:cs typeface="Arial" panose="020B0604020202020204" pitchFamily="34" charset="0"/>
              </a:rPr>
              <a:t>Sexual Health &amp; Well Being</a:t>
            </a:r>
          </a:p>
        </p:txBody>
      </p:sp>
      <p:sp>
        <p:nvSpPr>
          <p:cNvPr id="24" name="Rectangle 23">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77" y="648377"/>
            <a:ext cx="10887668"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88825"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95063" y="2612256"/>
            <a:ext cx="9598696" cy="4169544"/>
          </a:xfrm>
        </p:spPr>
        <p:txBody>
          <a:bodyPr>
            <a:normAutofit fontScale="85000" lnSpcReduction="20000"/>
          </a:bodyPr>
          <a:lstStyle/>
          <a:p>
            <a:pPr marL="0" indent="0">
              <a:buNone/>
            </a:pPr>
            <a:r>
              <a:rPr lang="en-US" sz="3500" dirty="0">
                <a:latin typeface="Arial" panose="020B0604020202020204" pitchFamily="34" charset="0"/>
                <a:cs typeface="Arial" panose="020B0604020202020204" pitchFamily="34" charset="0"/>
              </a:rPr>
              <a:t>“…a state of physical, emotional, mental and social well-being in relation to sexuality; it is </a:t>
            </a:r>
            <a:r>
              <a:rPr lang="en-US" sz="3500" dirty="0">
                <a:solidFill>
                  <a:srgbClr val="FF0000"/>
                </a:solidFill>
                <a:latin typeface="Arial" panose="020B0604020202020204" pitchFamily="34" charset="0"/>
                <a:cs typeface="Arial" panose="020B0604020202020204" pitchFamily="34" charset="0"/>
              </a:rPr>
              <a:t>not merely the absence of disease, dysfunction or infirmity</a:t>
            </a:r>
            <a:r>
              <a:rPr lang="en-US" sz="3500" dirty="0">
                <a:latin typeface="Arial" panose="020B0604020202020204" pitchFamily="34" charset="0"/>
                <a:cs typeface="Arial" panose="020B0604020202020204" pitchFamily="34" charset="0"/>
              </a:rPr>
              <a:t>. Sexual health requires a positive and respectful approach to sexuality and sexual relationships, as well as the possibility of having pleasurable and safe sexual experiences, free of coercion, discrimination and violence. </a:t>
            </a:r>
            <a:r>
              <a:rPr lang="en-US" sz="3500" dirty="0">
                <a:solidFill>
                  <a:srgbClr val="FF0000"/>
                </a:solidFill>
                <a:latin typeface="Arial" panose="020B0604020202020204" pitchFamily="34" charset="0"/>
                <a:cs typeface="Arial" panose="020B0604020202020204" pitchFamily="34" charset="0"/>
              </a:rPr>
              <a:t>For sexual health to be attained and maintained, the sexual rights of all persons must be respected, protected and fulfilled</a:t>
            </a:r>
            <a:r>
              <a:rPr lang="en-US" sz="3500" dirty="0">
                <a:latin typeface="Arial" panose="020B0604020202020204" pitchFamily="34" charset="0"/>
                <a:cs typeface="Arial" panose="020B0604020202020204" pitchFamily="34" charset="0"/>
              </a:rPr>
              <a:t>.” </a:t>
            </a:r>
            <a:r>
              <a:rPr lang="en-US" i="1" dirty="0"/>
              <a:t>(WHO, 2006)</a:t>
            </a:r>
            <a:endParaRPr lang="en-US" dirty="0"/>
          </a:p>
        </p:txBody>
      </p:sp>
      <p:sp>
        <p:nvSpPr>
          <p:cNvPr id="6" name="Slide Number Placeholder 5">
            <a:extLst>
              <a:ext uri="{FF2B5EF4-FFF2-40B4-BE49-F238E27FC236}">
                <a16:creationId xmlns:a16="http://schemas.microsoft.com/office/drawing/2014/main" id="{BA545039-852D-29CD-E738-20FC10D84DEB}"/>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smtClean="0"/>
              <a:pPr>
                <a:spcAft>
                  <a:spcPts val="600"/>
                </a:spcAft>
              </a:pPr>
              <a:t>58</a:t>
            </a:fld>
            <a:endParaRPr lang="en-US"/>
          </a:p>
        </p:txBody>
      </p:sp>
    </p:spTree>
    <p:extLst>
      <p:ext uri="{BB962C8B-B14F-4D97-AF65-F5344CB8AC3E}">
        <p14:creationId xmlns:p14="http://schemas.microsoft.com/office/powerpoint/2010/main" val="74319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055324" y="1055077"/>
            <a:ext cx="2532249" cy="4794578"/>
          </a:xfrm>
        </p:spPr>
        <p:txBody>
          <a:bodyPr>
            <a:normAutofit/>
          </a:bodyPr>
          <a:lstStyle/>
          <a:p>
            <a:r>
              <a:rPr lang="en-US">
                <a:solidFill>
                  <a:srgbClr val="262626"/>
                </a:solidFill>
                <a:latin typeface="Arial" panose="020B0604020202020204" pitchFamily="34" charset="0"/>
                <a:cs typeface="Arial" panose="020B0604020202020204" pitchFamily="34" charset="0"/>
              </a:rPr>
              <a:t>Issues Related to Sexual Health &amp; Well Being</a:t>
            </a:r>
          </a:p>
        </p:txBody>
      </p:sp>
      <p:sp useBgFill="1">
        <p:nvSpPr>
          <p:cNvPr id="26" name="Rectangle 2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F1A9750-9501-ADD4-BFDF-DEA122132A89}"/>
              </a:ext>
            </a:extLst>
          </p:cNvPr>
          <p:cNvSpPr>
            <a:spLocks noGrp="1"/>
          </p:cNvSpPr>
          <p:nvPr>
            <p:ph type="sldNum" sz="quarter" idx="12"/>
          </p:nvPr>
        </p:nvSpPr>
        <p:spPr>
          <a:xfrm>
            <a:off x="11046752" y="6379383"/>
            <a:ext cx="542556" cy="279400"/>
          </a:xfrm>
        </p:spPr>
        <p:txBody>
          <a:bodyPr>
            <a:normAutofit/>
          </a:bodyPr>
          <a:lstStyle/>
          <a:p>
            <a:pPr>
              <a:spcAft>
                <a:spcPts val="600"/>
              </a:spcAft>
            </a:pPr>
            <a:fld id="{7DC1BBB0-96F0-4077-A278-0F3FB5C104D3}" type="slidenum">
              <a:rPr lang="en-US" smtClean="0"/>
              <a:pPr>
                <a:spcAft>
                  <a:spcPts val="600"/>
                </a:spcAft>
              </a:pPr>
              <a:t>59</a:t>
            </a:fld>
            <a:endParaRPr lang="en-US"/>
          </a:p>
        </p:txBody>
      </p:sp>
      <p:graphicFrame>
        <p:nvGraphicFramePr>
          <p:cNvPr id="5" name="Content Placeholder 2">
            <a:extLst>
              <a:ext uri="{FF2B5EF4-FFF2-40B4-BE49-F238E27FC236}">
                <a16:creationId xmlns:a16="http://schemas.microsoft.com/office/drawing/2014/main" id="{93C2B164-4241-B75F-58A5-A0C1EE63EF87}"/>
              </a:ext>
            </a:extLst>
          </p:cNvPr>
          <p:cNvGraphicFramePr>
            <a:graphicFrameLocks noGrp="1"/>
          </p:cNvGraphicFramePr>
          <p:nvPr>
            <p:ph idx="1"/>
            <p:extLst>
              <p:ext uri="{D42A27DB-BD31-4B8C-83A1-F6EECF244321}">
                <p14:modId xmlns:p14="http://schemas.microsoft.com/office/powerpoint/2010/main" val="1853186390"/>
              </p:ext>
            </p:extLst>
          </p:nvPr>
        </p:nvGraphicFramePr>
        <p:xfrm>
          <a:off x="5468647" y="804670"/>
          <a:ext cx="591266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918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53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80F6556-27E2-CBBC-8582-243B99426936}"/>
              </a:ext>
            </a:extLst>
          </p:cNvPr>
          <p:cNvPicPr>
            <a:picLocks noChangeAspect="1"/>
          </p:cNvPicPr>
          <p:nvPr/>
        </p:nvPicPr>
        <p:blipFill>
          <a:blip r:embed="rId3"/>
          <a:stretch>
            <a:fillRect/>
          </a:stretch>
        </p:blipFill>
        <p:spPr>
          <a:xfrm>
            <a:off x="2665412" y="666795"/>
            <a:ext cx="7010399" cy="5524411"/>
          </a:xfrm>
          <a:prstGeom prst="rect">
            <a:avLst/>
          </a:prstGeom>
        </p:spPr>
      </p:pic>
      <p:sp>
        <p:nvSpPr>
          <p:cNvPr id="19" name="Rectangle 18">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526" y="350556"/>
            <a:ext cx="11539773" cy="6156888"/>
          </a:xfrm>
          <a:prstGeom prst="rect">
            <a:avLst/>
          </a:prstGeom>
          <a:noFill/>
          <a:ln w="25400" cap="flat">
            <a:solidFill>
              <a:srgbClr val="EEAB40"/>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DC49F275-4907-2FAC-6671-F844645606C2}"/>
              </a:ext>
            </a:extLst>
          </p:cNvPr>
          <p:cNvSpPr>
            <a:spLocks noGrp="1"/>
          </p:cNvSpPr>
          <p:nvPr>
            <p:ph type="sldNum" sz="quarter" idx="12"/>
          </p:nvPr>
        </p:nvSpPr>
        <p:spPr>
          <a:xfrm>
            <a:off x="10351204" y="6198410"/>
            <a:ext cx="542556" cy="279400"/>
          </a:xfrm>
        </p:spPr>
        <p:txBody>
          <a:bodyPr>
            <a:normAutofit/>
          </a:bodyPr>
          <a:lstStyle/>
          <a:p>
            <a:pPr>
              <a:spcAft>
                <a:spcPts val="600"/>
              </a:spcAft>
            </a:pPr>
            <a:fld id="{7DC1BBB0-96F0-4077-A278-0F3FB5C104D3}" type="slidenum">
              <a:rPr lang="en-US">
                <a:solidFill>
                  <a:schemeClr val="tx2">
                    <a:lumMod val="75000"/>
                    <a:lumOff val="25000"/>
                  </a:schemeClr>
                </a:solidFill>
              </a:rPr>
              <a:pPr>
                <a:spcAft>
                  <a:spcPts val="600"/>
                </a:spcAft>
              </a:pPr>
              <a:t>6</a:t>
            </a:fld>
            <a:endParaRPr lang="en-US">
              <a:solidFill>
                <a:schemeClr val="tx2">
                  <a:lumMod val="75000"/>
                  <a:lumOff val="25000"/>
                </a:schemeClr>
              </a:solidFill>
            </a:endParaRPr>
          </a:p>
        </p:txBody>
      </p:sp>
    </p:spTree>
    <p:extLst>
      <p:ext uri="{BB962C8B-B14F-4D97-AF65-F5344CB8AC3E}">
        <p14:creationId xmlns:p14="http://schemas.microsoft.com/office/powerpoint/2010/main" val="336885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 y="469900"/>
            <a:ext cx="369404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501" y="635508"/>
            <a:ext cx="336411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1DDEDCE-3061-89BA-7E15-D034E5CF0591}"/>
              </a:ext>
            </a:extLst>
          </p:cNvPr>
          <p:cNvSpPr>
            <a:spLocks noGrp="1"/>
          </p:cNvSpPr>
          <p:nvPr>
            <p:ph type="title"/>
          </p:nvPr>
        </p:nvSpPr>
        <p:spPr>
          <a:xfrm>
            <a:off x="951860" y="954756"/>
            <a:ext cx="2729703" cy="4946003"/>
          </a:xfrm>
        </p:spPr>
        <p:txBody>
          <a:bodyPr>
            <a:normAutofit/>
          </a:bodyPr>
          <a:lstStyle/>
          <a:p>
            <a:r>
              <a:rPr lang="en-US" dirty="0">
                <a:solidFill>
                  <a:srgbClr val="FFFFFF"/>
                </a:solidFill>
                <a:latin typeface="Arial" panose="020B0604020202020204" pitchFamily="34" charset="0"/>
                <a:cs typeface="Arial" panose="020B0604020202020204" pitchFamily="34" charset="0"/>
              </a:rPr>
              <a:t>Sex Education</a:t>
            </a:r>
          </a:p>
        </p:txBody>
      </p:sp>
      <p:sp>
        <p:nvSpPr>
          <p:cNvPr id="28" name="Rectangle 27">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083" y="0"/>
            <a:ext cx="7535742"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1AD148-B089-AC6F-ED07-D23DF858AFDA}"/>
              </a:ext>
            </a:extLst>
          </p:cNvPr>
          <p:cNvSpPr>
            <a:spLocks noGrp="1"/>
          </p:cNvSpPr>
          <p:nvPr>
            <p:ph idx="1"/>
          </p:nvPr>
        </p:nvSpPr>
        <p:spPr>
          <a:xfrm>
            <a:off x="5139595" y="469900"/>
            <a:ext cx="5952079" cy="5405968"/>
          </a:xfrm>
        </p:spPr>
        <p:txBody>
          <a:bodyPr anchor="ctr">
            <a:normAutofit lnSpcReduction="10000"/>
          </a:bodyPr>
          <a:lstStyle/>
          <a:p>
            <a:pPr marL="0" indent="0">
              <a:lnSpc>
                <a:spcPct val="90000"/>
              </a:lnSpc>
              <a:buNone/>
            </a:pPr>
            <a:r>
              <a:rPr lang="en-US" sz="2800" b="0" i="0" dirty="0">
                <a:effectLst/>
                <a:latin typeface="Arial" panose="020B0604020202020204" pitchFamily="34" charset="0"/>
                <a:cs typeface="Arial" panose="020B0604020202020204" pitchFamily="34" charset="0"/>
              </a:rPr>
              <a:t>“No matter their level of interest in dating, relationships, and sex, it is critical that adults on the spectrum receive education to help effectively communicate their needs and desires, to understand accurately how their bodies work, to know their rights, and to have access to available resources for sexual and reproductive health.”</a:t>
            </a:r>
          </a:p>
          <a:p>
            <a:pPr>
              <a:lnSpc>
                <a:spcPct val="90000"/>
              </a:lnSpc>
            </a:pPr>
            <a:endParaRPr lang="en-US" dirty="0">
              <a:latin typeface="Arial" panose="020B0604020202020204" pitchFamily="34" charset="0"/>
              <a:cs typeface="Arial" panose="020B0604020202020204" pitchFamily="34" charset="0"/>
            </a:endParaRPr>
          </a:p>
          <a:p>
            <a:pPr marL="0" indent="0">
              <a:lnSpc>
                <a:spcPct val="90000"/>
              </a:lnSpc>
              <a:buNone/>
            </a:pPr>
            <a:r>
              <a:rPr lang="en-US" sz="1600" dirty="0">
                <a:latin typeface="Arial" panose="020B0604020202020204" pitchFamily="34" charset="0"/>
                <a:cs typeface="Arial" panose="020B0604020202020204" pitchFamily="34" charset="0"/>
              </a:rPr>
              <a:t>(S</a:t>
            </a:r>
            <a:r>
              <a:rPr lang="en-US" sz="1600" b="0" i="0" dirty="0">
                <a:effectLst/>
                <a:latin typeface="Arial" panose="020B0604020202020204" pitchFamily="34" charset="0"/>
                <a:cs typeface="Arial" panose="020B0604020202020204" pitchFamily="34" charset="0"/>
              </a:rPr>
              <a:t>olomon D, Pantalone DW, Faja S. Autism and Adult Sex Education: A Literature Review using the Information-Motivation-Behavioral Skills Framework. Sex </a:t>
            </a:r>
            <a:r>
              <a:rPr lang="en-US" sz="1600" b="0" i="0" dirty="0" err="1">
                <a:effectLst/>
                <a:latin typeface="Arial" panose="020B0604020202020204" pitchFamily="34" charset="0"/>
                <a:cs typeface="Arial" panose="020B0604020202020204" pitchFamily="34" charset="0"/>
              </a:rPr>
              <a:t>Disabil</a:t>
            </a:r>
            <a:r>
              <a:rPr lang="en-US" sz="1600" b="0" i="0" dirty="0">
                <a:effectLst/>
                <a:latin typeface="Arial" panose="020B0604020202020204" pitchFamily="34" charset="0"/>
                <a:cs typeface="Arial" panose="020B0604020202020204" pitchFamily="34" charset="0"/>
              </a:rPr>
              <a:t>. 2019 Sep;37(3):339-351.)</a:t>
            </a:r>
            <a:endParaRPr lang="en-US" sz="16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01A862D4-71E3-A71E-D72E-89BBCED091A1}"/>
              </a:ext>
            </a:extLst>
          </p:cNvPr>
          <p:cNvSpPr>
            <a:spLocks noGrp="1"/>
          </p:cNvSpPr>
          <p:nvPr>
            <p:ph type="sldNum" sz="quarter" idx="12"/>
          </p:nvPr>
        </p:nvSpPr>
        <p:spPr>
          <a:xfrm>
            <a:off x="10549120" y="5969000"/>
            <a:ext cx="542555" cy="279400"/>
          </a:xfrm>
        </p:spPr>
        <p:txBody>
          <a:bodyPr>
            <a:normAutofit/>
          </a:bodyPr>
          <a:lstStyle/>
          <a:p>
            <a:pPr>
              <a:spcAft>
                <a:spcPts val="600"/>
              </a:spcAft>
            </a:pPr>
            <a:fld id="{7DC1BBB0-96F0-4077-A278-0F3FB5C104D3}" type="slidenum">
              <a:rPr lang="en-US" smtClean="0"/>
              <a:pPr>
                <a:spcAft>
                  <a:spcPts val="600"/>
                </a:spcAft>
              </a:pPr>
              <a:t>60</a:t>
            </a:fld>
            <a:endParaRPr lang="en-US"/>
          </a:p>
        </p:txBody>
      </p:sp>
    </p:spTree>
    <p:extLst>
      <p:ext uri="{BB962C8B-B14F-4D97-AF65-F5344CB8AC3E}">
        <p14:creationId xmlns:p14="http://schemas.microsoft.com/office/powerpoint/2010/main" val="19299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8" name="Picture 17">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 name="Picture 19">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 name="Picture 20">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DE15FF1-C9C2-1560-5DBA-5AD4F31CE945}"/>
              </a:ext>
            </a:extLst>
          </p:cNvPr>
          <p:cNvSpPr>
            <a:spLocks noGrp="1"/>
          </p:cNvSpPr>
          <p:nvPr>
            <p:ph type="title"/>
          </p:nvPr>
        </p:nvSpPr>
        <p:spPr>
          <a:xfrm>
            <a:off x="7533862" y="982132"/>
            <a:ext cx="3359897" cy="1303867"/>
          </a:xfrm>
        </p:spPr>
        <p:txBody>
          <a:bodyPr>
            <a:normAutofit/>
          </a:bodyPr>
          <a:lstStyle/>
          <a:p>
            <a:pPr>
              <a:lnSpc>
                <a:spcPct val="90000"/>
              </a:lnSpc>
            </a:pPr>
            <a:r>
              <a:rPr lang="en-US">
                <a:solidFill>
                  <a:srgbClr val="262626"/>
                </a:solidFill>
              </a:rPr>
              <a:t>Pregnancy &amp; Parenting</a:t>
            </a:r>
          </a:p>
        </p:txBody>
      </p:sp>
      <p:sp>
        <p:nvSpPr>
          <p:cNvPr id="30" name="Rectangle 29">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lose-up of a white background&#10;&#10;Description automatically generated">
            <a:extLst>
              <a:ext uri="{FF2B5EF4-FFF2-40B4-BE49-F238E27FC236}">
                <a16:creationId xmlns:a16="http://schemas.microsoft.com/office/drawing/2014/main" id="{1C39849E-6C7C-0A1B-19F9-0CD5112E1353}"/>
              </a:ext>
            </a:extLst>
          </p:cNvPr>
          <p:cNvPicPr>
            <a:picLocks noChangeAspect="1"/>
          </p:cNvPicPr>
          <p:nvPr/>
        </p:nvPicPr>
        <p:blipFill>
          <a:blip r:embed="rId5"/>
          <a:stretch>
            <a:fillRect/>
          </a:stretch>
        </p:blipFill>
        <p:spPr>
          <a:xfrm>
            <a:off x="1412315" y="1676400"/>
            <a:ext cx="5277402" cy="3352800"/>
          </a:xfrm>
          <a:prstGeom prst="rect">
            <a:avLst/>
          </a:prstGeom>
        </p:spPr>
      </p:pic>
      <p:cxnSp>
        <p:nvCxnSpPr>
          <p:cNvPr id="31" name="Straight Connector 3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Content Placeholder 11">
            <a:extLst>
              <a:ext uri="{FF2B5EF4-FFF2-40B4-BE49-F238E27FC236}">
                <a16:creationId xmlns:a16="http://schemas.microsoft.com/office/drawing/2014/main" id="{D3BA97C6-1628-C9A7-AE28-EBA279CE9FC0}"/>
              </a:ext>
            </a:extLst>
          </p:cNvPr>
          <p:cNvSpPr>
            <a:spLocks noGrp="1"/>
          </p:cNvSpPr>
          <p:nvPr>
            <p:ph idx="1"/>
          </p:nvPr>
        </p:nvSpPr>
        <p:spPr>
          <a:xfrm>
            <a:off x="7533861" y="2556932"/>
            <a:ext cx="3359896" cy="3318936"/>
          </a:xfrm>
        </p:spPr>
        <p:txBody>
          <a:bodyPr>
            <a:normAutofit fontScale="92500" lnSpcReduction="10000"/>
          </a:bodyPr>
          <a:lstStyle/>
          <a:p>
            <a:pPr marL="0" indent="0">
              <a:buNone/>
            </a:pPr>
            <a:r>
              <a:rPr lang="en-US" dirty="0">
                <a:solidFill>
                  <a:srgbClr val="262626"/>
                </a:solidFill>
              </a:rPr>
              <a:t>“</a:t>
            </a:r>
            <a:r>
              <a:rPr lang="en-US" dirty="0"/>
              <a:t>Better understanding these experiences is important, because pregnancy and parenthood are key transition periods in adult development that are associated with a range of health outcomes later in life.”</a:t>
            </a:r>
            <a:endParaRPr lang="en-US" dirty="0">
              <a:solidFill>
                <a:srgbClr val="262626"/>
              </a:solidFill>
            </a:endParaRPr>
          </a:p>
        </p:txBody>
      </p:sp>
      <p:sp>
        <p:nvSpPr>
          <p:cNvPr id="4" name="Slide Number Placeholder 3">
            <a:extLst>
              <a:ext uri="{FF2B5EF4-FFF2-40B4-BE49-F238E27FC236}">
                <a16:creationId xmlns:a16="http://schemas.microsoft.com/office/drawing/2014/main" id="{986D9361-4407-C4E1-0869-7C8DBA80A300}"/>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a:solidFill>
                  <a:srgbClr val="000000"/>
                </a:solidFill>
              </a:rPr>
              <a:pPr>
                <a:spcAft>
                  <a:spcPts val="600"/>
                </a:spcAft>
              </a:pPr>
              <a:t>61</a:t>
            </a:fld>
            <a:endParaRPr lang="en-US">
              <a:solidFill>
                <a:srgbClr val="000000"/>
              </a:solidFill>
            </a:endParaRPr>
          </a:p>
        </p:txBody>
      </p:sp>
    </p:spTree>
    <p:extLst>
      <p:ext uri="{BB962C8B-B14F-4D97-AF65-F5344CB8AC3E}">
        <p14:creationId xmlns:p14="http://schemas.microsoft.com/office/powerpoint/2010/main" val="187722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055324" y="1055077"/>
            <a:ext cx="2532249" cy="4794578"/>
          </a:xfrm>
        </p:spPr>
        <p:txBody>
          <a:bodyPr>
            <a:normAutofit/>
          </a:bodyPr>
          <a:lstStyle/>
          <a:p>
            <a:r>
              <a:rPr lang="en-US">
                <a:solidFill>
                  <a:srgbClr val="262626"/>
                </a:solidFill>
              </a:rPr>
              <a:t>What Can be Done?</a:t>
            </a:r>
          </a:p>
        </p:txBody>
      </p:sp>
      <p:sp useBgFill="1">
        <p:nvSpPr>
          <p:cNvPr id="17" name="Rectangle 16">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B9386A8-C87B-9234-573A-8828FAC1D276}"/>
              </a:ext>
            </a:extLst>
          </p:cNvPr>
          <p:cNvSpPr>
            <a:spLocks noGrp="1"/>
          </p:cNvSpPr>
          <p:nvPr>
            <p:ph type="sldNum" sz="quarter" idx="12"/>
          </p:nvPr>
        </p:nvSpPr>
        <p:spPr>
          <a:xfrm>
            <a:off x="11046752" y="6379383"/>
            <a:ext cx="542556" cy="279400"/>
          </a:xfrm>
        </p:spPr>
        <p:txBody>
          <a:bodyPr>
            <a:normAutofit/>
          </a:bodyPr>
          <a:lstStyle/>
          <a:p>
            <a:pPr>
              <a:spcAft>
                <a:spcPts val="600"/>
              </a:spcAft>
            </a:pPr>
            <a:fld id="{7DC1BBB0-96F0-4077-A278-0F3FB5C104D3}" type="slidenum">
              <a:rPr lang="en-US" smtClean="0"/>
              <a:pPr>
                <a:spcAft>
                  <a:spcPts val="600"/>
                </a:spcAft>
              </a:pPr>
              <a:t>62</a:t>
            </a:fld>
            <a:endParaRPr lang="en-US"/>
          </a:p>
        </p:txBody>
      </p:sp>
      <p:graphicFrame>
        <p:nvGraphicFramePr>
          <p:cNvPr id="5" name="Content Placeholder 2">
            <a:extLst>
              <a:ext uri="{FF2B5EF4-FFF2-40B4-BE49-F238E27FC236}">
                <a16:creationId xmlns:a16="http://schemas.microsoft.com/office/drawing/2014/main" id="{682412AB-AEE2-7F46-5700-9E54C7CF51C7}"/>
              </a:ext>
            </a:extLst>
          </p:cNvPr>
          <p:cNvGraphicFramePr>
            <a:graphicFrameLocks noGrp="1"/>
          </p:cNvGraphicFramePr>
          <p:nvPr>
            <p:ph idx="1"/>
            <p:extLst>
              <p:ext uri="{D42A27DB-BD31-4B8C-83A1-F6EECF244321}">
                <p14:modId xmlns:p14="http://schemas.microsoft.com/office/powerpoint/2010/main" val="1479485893"/>
              </p:ext>
            </p:extLst>
          </p:nvPr>
        </p:nvGraphicFramePr>
        <p:xfrm>
          <a:off x="5468647" y="804670"/>
          <a:ext cx="5912669" cy="5248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7851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2" name="Picture 11">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1295064" y="982132"/>
            <a:ext cx="9598696" cy="1303867"/>
          </a:xfrm>
        </p:spPr>
        <p:txBody>
          <a:bodyPr>
            <a:normAutofit/>
          </a:bodyPr>
          <a:lstStyle/>
          <a:p>
            <a:r>
              <a:rPr lang="en-US">
                <a:solidFill>
                  <a:srgbClr val="262626"/>
                </a:solidFill>
              </a:rPr>
              <a:t>What Can be Done?</a:t>
            </a:r>
          </a:p>
        </p:txBody>
      </p:sp>
      <p:sp>
        <p:nvSpPr>
          <p:cNvPr id="6" name="Slide Number Placeholder 5">
            <a:extLst>
              <a:ext uri="{FF2B5EF4-FFF2-40B4-BE49-F238E27FC236}">
                <a16:creationId xmlns:a16="http://schemas.microsoft.com/office/drawing/2014/main" id="{744C5E54-AB3D-34B1-477B-C81457256645}"/>
              </a:ext>
            </a:extLst>
          </p:cNvPr>
          <p:cNvSpPr>
            <a:spLocks noGrp="1"/>
          </p:cNvSpPr>
          <p:nvPr>
            <p:ph type="sldNum" sz="quarter" idx="12"/>
          </p:nvPr>
        </p:nvSpPr>
        <p:spPr>
          <a:xfrm>
            <a:off x="10351204" y="5969000"/>
            <a:ext cx="542556" cy="279400"/>
          </a:xfrm>
        </p:spPr>
        <p:txBody>
          <a:bodyPr>
            <a:normAutofit/>
          </a:bodyPr>
          <a:lstStyle/>
          <a:p>
            <a:pPr>
              <a:spcAft>
                <a:spcPts val="600"/>
              </a:spcAft>
            </a:pPr>
            <a:fld id="{7DC1BBB0-96F0-4077-A278-0F3FB5C104D3}" type="slidenum">
              <a:rPr lang="en-US">
                <a:solidFill>
                  <a:srgbClr val="000000"/>
                </a:solidFill>
              </a:rPr>
              <a:pPr>
                <a:spcAft>
                  <a:spcPts val="600"/>
                </a:spcAft>
              </a:pPr>
              <a:t>63</a:t>
            </a:fld>
            <a:endParaRPr lang="en-US">
              <a:solidFill>
                <a:srgbClr val="000000"/>
              </a:solidFill>
            </a:endParaRPr>
          </a:p>
        </p:txBody>
      </p:sp>
      <p:graphicFrame>
        <p:nvGraphicFramePr>
          <p:cNvPr id="5" name="Content Placeholder 2">
            <a:extLst>
              <a:ext uri="{FF2B5EF4-FFF2-40B4-BE49-F238E27FC236}">
                <a16:creationId xmlns:a16="http://schemas.microsoft.com/office/drawing/2014/main" id="{B6E14848-F498-FF60-6D24-9B55B461029B}"/>
              </a:ext>
            </a:extLst>
          </p:cNvPr>
          <p:cNvGraphicFramePr>
            <a:graphicFrameLocks noGrp="1"/>
          </p:cNvGraphicFramePr>
          <p:nvPr>
            <p:ph idx="1"/>
            <p:extLst>
              <p:ext uri="{D42A27DB-BD31-4B8C-83A1-F6EECF244321}">
                <p14:modId xmlns:p14="http://schemas.microsoft.com/office/powerpoint/2010/main" val="1981696488"/>
              </p:ext>
            </p:extLst>
          </p:nvPr>
        </p:nvGraphicFramePr>
        <p:xfrm>
          <a:off x="1295063" y="1905000"/>
          <a:ext cx="9598697" cy="4191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6585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 y="469900"/>
            <a:ext cx="369404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501" y="635508"/>
            <a:ext cx="336411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1860" y="954756"/>
            <a:ext cx="2729703" cy="4946003"/>
          </a:xfrm>
        </p:spPr>
        <p:txBody>
          <a:bodyPr>
            <a:normAutofit/>
          </a:bodyPr>
          <a:lstStyle/>
          <a:p>
            <a:r>
              <a:rPr lang="en-US" sz="4000" dirty="0">
                <a:solidFill>
                  <a:srgbClr val="FFFFFF"/>
                </a:solidFill>
              </a:rPr>
              <a:t>Conclusion</a:t>
            </a:r>
          </a:p>
        </p:txBody>
      </p:sp>
      <p:sp>
        <p:nvSpPr>
          <p:cNvPr id="17" name="Rectangle 16">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083" y="0"/>
            <a:ext cx="7535742"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39595" y="469900"/>
            <a:ext cx="5952079" cy="5405968"/>
          </a:xfrm>
        </p:spPr>
        <p:txBody>
          <a:bodyPr anchor="ctr">
            <a:normAutofit lnSpcReduction="10000"/>
          </a:bodyPr>
          <a:lstStyle/>
          <a:p>
            <a:pPr marL="45706" indent="0">
              <a:buNone/>
            </a:pPr>
            <a:r>
              <a:rPr lang="en-US" b="0" i="0" dirty="0">
                <a:solidFill>
                  <a:srgbClr val="1C1C1C"/>
                </a:solidFill>
                <a:effectLst/>
                <a:latin typeface="Arial" panose="020B0604020202020204" pitchFamily="34" charset="0"/>
                <a:cs typeface="Arial" panose="020B0604020202020204" pitchFamily="34" charset="0"/>
              </a:rPr>
              <a:t>“In the face of these desperate needs, it’s time for our community to stand strong and advocate for the services needed for ourselves and families. Wealth, race, or cognitive/educational privilege should not be the deciding factor predicting who survives and prospers in living an autistic life. The rising autism numbers presented by our CDC should be a wake-up call — there are a lot of us, and what’s truly increasing is the cost of ignoring our needs. It is high for us as individuals and for families — and even higher for society.”</a:t>
            </a:r>
          </a:p>
          <a:p>
            <a:pPr marL="45706" indent="0">
              <a:buNone/>
            </a:pPr>
            <a:r>
              <a:rPr lang="en-US" sz="1700" dirty="0">
                <a:solidFill>
                  <a:srgbClr val="1C1C1C"/>
                </a:solidFill>
                <a:latin typeface="Arial" panose="020B0604020202020204" pitchFamily="34" charset="0"/>
                <a:cs typeface="Arial" panose="020B0604020202020204" pitchFamily="34" charset="0"/>
              </a:rPr>
              <a:t>JE Robison. D </a:t>
            </a:r>
            <a:r>
              <a:rPr lang="en-US" sz="1700" dirty="0" err="1">
                <a:solidFill>
                  <a:srgbClr val="1C1C1C"/>
                </a:solidFill>
                <a:latin typeface="Arial" panose="020B0604020202020204" pitchFamily="34" charset="0"/>
                <a:cs typeface="Arial" panose="020B0604020202020204" pitchFamily="34" charset="0"/>
              </a:rPr>
              <a:t>Gassner</a:t>
            </a:r>
            <a:r>
              <a:rPr lang="en-US" sz="1700" dirty="0">
                <a:solidFill>
                  <a:srgbClr val="1C1C1C"/>
                </a:solidFill>
                <a:latin typeface="Arial" panose="020B0604020202020204" pitchFamily="34" charset="0"/>
                <a:cs typeface="Arial" panose="020B0604020202020204" pitchFamily="34" charset="0"/>
              </a:rPr>
              <a:t>. There is no epidemic of autism. It’s an epidemic of need. </a:t>
            </a:r>
            <a:r>
              <a:rPr lang="en-US" sz="1700" dirty="0" err="1">
                <a:solidFill>
                  <a:srgbClr val="1C1C1C"/>
                </a:solidFill>
                <a:latin typeface="Arial" panose="020B0604020202020204" pitchFamily="34" charset="0"/>
                <a:cs typeface="Arial" panose="020B0604020202020204" pitchFamily="34" charset="0"/>
              </a:rPr>
              <a:t>Statnews</a:t>
            </a:r>
            <a:r>
              <a:rPr lang="en-US" sz="1700" dirty="0">
                <a:solidFill>
                  <a:srgbClr val="1C1C1C"/>
                </a:solidFill>
                <a:latin typeface="Arial" panose="020B0604020202020204" pitchFamily="34" charset="0"/>
                <a:cs typeface="Arial" panose="020B0604020202020204" pitchFamily="34" charset="0"/>
              </a:rPr>
              <a:t>. 3/23/23</a:t>
            </a:r>
            <a:endParaRPr lang="en-US" sz="17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C959A89D-7389-85C2-8174-DC2B3999A631}"/>
              </a:ext>
            </a:extLst>
          </p:cNvPr>
          <p:cNvSpPr>
            <a:spLocks noGrp="1"/>
          </p:cNvSpPr>
          <p:nvPr>
            <p:ph type="sldNum" sz="quarter" idx="12"/>
          </p:nvPr>
        </p:nvSpPr>
        <p:spPr>
          <a:xfrm>
            <a:off x="10549120" y="5969000"/>
            <a:ext cx="542555" cy="279400"/>
          </a:xfrm>
        </p:spPr>
        <p:txBody>
          <a:bodyPr>
            <a:normAutofit/>
          </a:bodyPr>
          <a:lstStyle/>
          <a:p>
            <a:pPr>
              <a:spcAft>
                <a:spcPts val="600"/>
              </a:spcAft>
            </a:pPr>
            <a:fld id="{7DC1BBB0-96F0-4077-A278-0F3FB5C104D3}" type="slidenum">
              <a:rPr lang="en-US" smtClean="0"/>
              <a:pPr>
                <a:spcAft>
                  <a:spcPts val="600"/>
                </a:spcAft>
              </a:pPr>
              <a:t>64</a:t>
            </a:fld>
            <a:endParaRPr lang="en-US"/>
          </a:p>
        </p:txBody>
      </p:sp>
    </p:spTree>
    <p:extLst>
      <p:ext uri="{BB962C8B-B14F-4D97-AF65-F5344CB8AC3E}">
        <p14:creationId xmlns:p14="http://schemas.microsoft.com/office/powerpoint/2010/main" val="427812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 y="469900"/>
            <a:ext cx="369404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501" y="635508"/>
            <a:ext cx="336411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106CDED-48C4-435F-7F2B-0E8CCCB08809}"/>
              </a:ext>
            </a:extLst>
          </p:cNvPr>
          <p:cNvSpPr>
            <a:spLocks noGrp="1"/>
          </p:cNvSpPr>
          <p:nvPr>
            <p:ph type="title"/>
          </p:nvPr>
        </p:nvSpPr>
        <p:spPr>
          <a:xfrm>
            <a:off x="639502" y="954756"/>
            <a:ext cx="3402942" cy="4946003"/>
          </a:xfrm>
        </p:spPr>
        <p:txBody>
          <a:bodyPr>
            <a:normAutofit/>
          </a:bodyPr>
          <a:lstStyle/>
          <a:p>
            <a:r>
              <a:rPr lang="en-US" sz="4100" dirty="0">
                <a:solidFill>
                  <a:srgbClr val="FFFFFF"/>
                </a:solidFill>
              </a:rPr>
              <a:t>Contact Information</a:t>
            </a:r>
          </a:p>
        </p:txBody>
      </p:sp>
      <p:sp>
        <p:nvSpPr>
          <p:cNvPr id="15" name="Rectangle 1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083" y="0"/>
            <a:ext cx="7535742"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3BD463-E55B-00A1-ADFE-AD089E06D2BA}"/>
              </a:ext>
            </a:extLst>
          </p:cNvPr>
          <p:cNvSpPr>
            <a:spLocks noGrp="1"/>
          </p:cNvSpPr>
          <p:nvPr>
            <p:ph idx="1"/>
          </p:nvPr>
        </p:nvSpPr>
        <p:spPr>
          <a:xfrm>
            <a:off x="5139595" y="469900"/>
            <a:ext cx="5952079" cy="5405968"/>
          </a:xfrm>
        </p:spPr>
        <p:txBody>
          <a:bodyPr anchor="ctr">
            <a:normAutofit/>
          </a:bodyPr>
          <a:lstStyle/>
          <a:p>
            <a:r>
              <a:rPr lang="en-US" b="1" dirty="0"/>
              <a:t>Nanette </a:t>
            </a:r>
            <a:r>
              <a:rPr lang="en-US" b="1" dirty="0" err="1"/>
              <a:t>Elster</a:t>
            </a:r>
            <a:r>
              <a:rPr lang="en-US" b="1" dirty="0"/>
              <a:t>, JD, MPH  </a:t>
            </a:r>
            <a:r>
              <a:rPr lang="en-US" dirty="0"/>
              <a:t>– </a:t>
            </a:r>
            <a:r>
              <a:rPr lang="en-US" b="1" dirty="0">
                <a:hlinkClick r:id="rId3"/>
              </a:rPr>
              <a:t>nelster@luc.edu</a:t>
            </a:r>
            <a:endParaRPr lang="en-US" b="1" dirty="0"/>
          </a:p>
          <a:p>
            <a:endParaRPr lang="en-US" dirty="0"/>
          </a:p>
          <a:p>
            <a:r>
              <a:rPr lang="en-US" b="1" dirty="0"/>
              <a:t>Kayhan Parsi, JD, PhD </a:t>
            </a:r>
            <a:r>
              <a:rPr lang="en-US" dirty="0"/>
              <a:t>– </a:t>
            </a:r>
            <a:r>
              <a:rPr lang="en-US" b="1" dirty="0">
                <a:hlinkClick r:id="rId4"/>
              </a:rPr>
              <a:t>kparsi@luc.edu</a:t>
            </a:r>
            <a:endParaRPr lang="en-US" b="1" dirty="0"/>
          </a:p>
          <a:p>
            <a:pPr marL="0" indent="0">
              <a:buNone/>
            </a:pPr>
            <a:endParaRPr lang="en-US" b="1" dirty="0"/>
          </a:p>
          <a:p>
            <a:r>
              <a:rPr lang="en-US" dirty="0"/>
              <a:t>Please connect with us on LinkedIn</a:t>
            </a:r>
          </a:p>
        </p:txBody>
      </p:sp>
      <p:sp>
        <p:nvSpPr>
          <p:cNvPr id="4" name="Slide Number Placeholder 3">
            <a:extLst>
              <a:ext uri="{FF2B5EF4-FFF2-40B4-BE49-F238E27FC236}">
                <a16:creationId xmlns:a16="http://schemas.microsoft.com/office/drawing/2014/main" id="{793CADC4-1668-9930-1342-8C0C7BBADEF0}"/>
              </a:ext>
            </a:extLst>
          </p:cNvPr>
          <p:cNvSpPr>
            <a:spLocks noGrp="1"/>
          </p:cNvSpPr>
          <p:nvPr>
            <p:ph type="sldNum" sz="quarter" idx="12"/>
          </p:nvPr>
        </p:nvSpPr>
        <p:spPr>
          <a:xfrm>
            <a:off x="10549120" y="5969000"/>
            <a:ext cx="542555" cy="279400"/>
          </a:xfrm>
        </p:spPr>
        <p:txBody>
          <a:bodyPr>
            <a:normAutofit/>
          </a:bodyPr>
          <a:lstStyle/>
          <a:p>
            <a:pPr>
              <a:spcAft>
                <a:spcPts val="600"/>
              </a:spcAft>
            </a:pPr>
            <a:fld id="{7DC1BBB0-96F0-4077-A278-0F3FB5C104D3}" type="slidenum">
              <a:rPr lang="en-US" smtClean="0"/>
              <a:pPr>
                <a:spcAft>
                  <a:spcPts val="600"/>
                </a:spcAft>
              </a:pPr>
              <a:t>65</a:t>
            </a:fld>
            <a:endParaRPr lang="en-US"/>
          </a:p>
        </p:txBody>
      </p:sp>
    </p:spTree>
    <p:extLst>
      <p:ext uri="{BB962C8B-B14F-4D97-AF65-F5344CB8AC3E}">
        <p14:creationId xmlns:p14="http://schemas.microsoft.com/office/powerpoint/2010/main" val="37475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551823-D060-496F-8D15-1072997F6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1BDC95-9380-4966-9241-C0F3F62B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8983" y="511968"/>
            <a:ext cx="11217528" cy="58840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555BD6-C89B-4F2E-8FC8-21AF24E95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82" y="671208"/>
            <a:ext cx="10934868" cy="5551283"/>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7" name="Group 16">
            <a:extLst>
              <a:ext uri="{FF2B5EF4-FFF2-40B4-BE49-F238E27FC236}">
                <a16:creationId xmlns:a16="http://schemas.microsoft.com/office/drawing/2014/main" id="{3DB84EDE-EE4C-4E69-8BB0-C8E0CFEEC0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1460" cy="658368"/>
            <a:chOff x="-18288" y="3128956"/>
            <a:chExt cx="12234672" cy="658368"/>
          </a:xfrm>
        </p:grpSpPr>
        <p:sp useBgFill="1">
          <p:nvSpPr>
            <p:cNvPr id="18" name="Rounded Rectangle 21">
              <a:extLst>
                <a:ext uri="{FF2B5EF4-FFF2-40B4-BE49-F238E27FC236}">
                  <a16:creationId xmlns:a16="http://schemas.microsoft.com/office/drawing/2014/main" id="{F3C107A9-C3E1-4099-ABCB-755EEF648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9" name="Picture 18">
              <a:extLst>
                <a:ext uri="{FF2B5EF4-FFF2-40B4-BE49-F238E27FC236}">
                  <a16:creationId xmlns:a16="http://schemas.microsoft.com/office/drawing/2014/main" id="{934B7F6D-B60A-4983-B3BC-7997CB70BB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0" name="Rounded Rectangle 27">
              <a:extLst>
                <a:ext uri="{FF2B5EF4-FFF2-40B4-BE49-F238E27FC236}">
                  <a16:creationId xmlns:a16="http://schemas.microsoft.com/office/drawing/2014/main" id="{C7BF12CA-CD41-454F-A36E-952A22332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id="{D8351E39-8B6F-49F6-B117-927C58EEB0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2" name="Picture 1">
            <a:extLst>
              <a:ext uri="{FF2B5EF4-FFF2-40B4-BE49-F238E27FC236}">
                <a16:creationId xmlns:a16="http://schemas.microsoft.com/office/drawing/2014/main" id="{273E7859-D113-D3E3-82C2-90E7308A63E2}"/>
              </a:ext>
            </a:extLst>
          </p:cNvPr>
          <p:cNvPicPr>
            <a:picLocks noChangeAspect="1"/>
          </p:cNvPicPr>
          <p:nvPr/>
        </p:nvPicPr>
        <p:blipFill>
          <a:blip r:embed="rId3"/>
          <a:stretch>
            <a:fillRect/>
          </a:stretch>
        </p:blipFill>
        <p:spPr>
          <a:xfrm>
            <a:off x="1924246" y="1149305"/>
            <a:ext cx="3057754" cy="4615479"/>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6CD42455-3A2A-A2FF-AC65-702E50FC0A1D}"/>
              </a:ext>
            </a:extLst>
          </p:cNvPr>
          <p:cNvPicPr>
            <a:picLocks noChangeAspect="1"/>
          </p:cNvPicPr>
          <p:nvPr/>
        </p:nvPicPr>
        <p:blipFill>
          <a:blip r:embed="rId4"/>
          <a:stretch>
            <a:fillRect/>
          </a:stretch>
        </p:blipFill>
        <p:spPr>
          <a:xfrm>
            <a:off x="6920262" y="1149305"/>
            <a:ext cx="3657765" cy="4615479"/>
          </a:xfrm>
          <a:prstGeom prst="rect">
            <a:avLst/>
          </a:prstGeom>
        </p:spPr>
      </p:pic>
      <p:sp>
        <p:nvSpPr>
          <p:cNvPr id="6" name="Slide Number Placeholder 5">
            <a:extLst>
              <a:ext uri="{FF2B5EF4-FFF2-40B4-BE49-F238E27FC236}">
                <a16:creationId xmlns:a16="http://schemas.microsoft.com/office/drawing/2014/main" id="{C2EBF20B-9844-9547-6773-7304F593C638}"/>
              </a:ext>
            </a:extLst>
          </p:cNvPr>
          <p:cNvSpPr>
            <a:spLocks noGrp="1"/>
          </p:cNvSpPr>
          <p:nvPr>
            <p:ph type="sldNum" sz="quarter" idx="12"/>
          </p:nvPr>
        </p:nvSpPr>
        <p:spPr>
          <a:xfrm>
            <a:off x="10351204" y="5871720"/>
            <a:ext cx="542556" cy="279400"/>
          </a:xfrm>
        </p:spPr>
        <p:txBody>
          <a:bodyPr>
            <a:normAutofit/>
          </a:bodyPr>
          <a:lstStyle/>
          <a:p>
            <a:pPr>
              <a:spcAft>
                <a:spcPts val="600"/>
              </a:spcAft>
            </a:pPr>
            <a:fld id="{7DC1BBB0-96F0-4077-A278-0F3FB5C104D3}" type="slidenum">
              <a:rPr lang="en-US">
                <a:solidFill>
                  <a:srgbClr val="000000"/>
                </a:solidFill>
              </a:rPr>
              <a:pPr>
                <a:spcAft>
                  <a:spcPts val="600"/>
                </a:spcAft>
              </a:pPr>
              <a:t>7</a:t>
            </a:fld>
            <a:endParaRPr lang="en-US">
              <a:solidFill>
                <a:srgbClr val="000000"/>
              </a:solidFill>
            </a:endParaRPr>
          </a:p>
        </p:txBody>
      </p:sp>
    </p:spTree>
    <p:extLst>
      <p:ext uri="{BB962C8B-B14F-4D97-AF65-F5344CB8AC3E}">
        <p14:creationId xmlns:p14="http://schemas.microsoft.com/office/powerpoint/2010/main" val="67898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b="1" dirty="0">
                <a:solidFill>
                  <a:schemeClr val="accent1"/>
                </a:solidFill>
              </a:rPr>
              <a:t>The Power of Narrative: Their Stories (with permission)</a:t>
            </a:r>
          </a:p>
        </p:txBody>
      </p:sp>
      <p:pic>
        <p:nvPicPr>
          <p:cNvPr id="10" name="Content Placeholder 9" descr="A picture containing tree, outdoor, person, grass&#10;&#10;Description automatically generated">
            <a:extLst>
              <a:ext uri="{FF2B5EF4-FFF2-40B4-BE49-F238E27FC236}">
                <a16:creationId xmlns:a16="http://schemas.microsoft.com/office/drawing/2014/main" id="{20C8040D-D90E-A4C7-B6A9-6F5308B72A47}"/>
              </a:ext>
            </a:extLst>
          </p:cNvPr>
          <p:cNvPicPr>
            <a:picLocks noGrp="1" noChangeAspect="1"/>
          </p:cNvPicPr>
          <p:nvPr>
            <p:ph sz="half" idx="1"/>
          </p:nvPr>
        </p:nvPicPr>
        <p:blipFill>
          <a:blip r:embed="rId2"/>
          <a:stretch>
            <a:fillRect/>
          </a:stretch>
        </p:blipFill>
        <p:spPr>
          <a:xfrm>
            <a:off x="2415580" y="2560638"/>
            <a:ext cx="2482452" cy="3309937"/>
          </a:xfrm>
        </p:spPr>
      </p:pic>
      <p:pic>
        <p:nvPicPr>
          <p:cNvPr id="4" name="Content Placeholder 3" descr="A picture containing text, person, person, posing&#10;&#10;Description automatically generated">
            <a:extLst>
              <a:ext uri="{FF2B5EF4-FFF2-40B4-BE49-F238E27FC236}">
                <a16:creationId xmlns:a16="http://schemas.microsoft.com/office/drawing/2014/main" id="{3477C2A4-4076-896B-D00D-5A800CED9B82}"/>
              </a:ext>
            </a:extLst>
          </p:cNvPr>
          <p:cNvPicPr>
            <a:picLocks noGrp="1" noChangeAspect="1"/>
          </p:cNvPicPr>
          <p:nvPr>
            <p:ph sz="half" idx="2"/>
          </p:nvPr>
        </p:nvPicPr>
        <p:blipFill>
          <a:blip r:embed="rId3"/>
          <a:stretch>
            <a:fillRect/>
          </a:stretch>
        </p:blipFill>
        <p:spPr>
          <a:xfrm>
            <a:off x="7222152" y="2560638"/>
            <a:ext cx="2632434" cy="3309937"/>
          </a:xfrm>
        </p:spPr>
      </p:pic>
      <p:sp>
        <p:nvSpPr>
          <p:cNvPr id="6" name="Slide Number Placeholder 5">
            <a:extLst>
              <a:ext uri="{FF2B5EF4-FFF2-40B4-BE49-F238E27FC236}">
                <a16:creationId xmlns:a16="http://schemas.microsoft.com/office/drawing/2014/main" id="{022FFFB5-8270-1187-01CB-9BB9152FD295}"/>
              </a:ext>
            </a:extLst>
          </p:cNvPr>
          <p:cNvSpPr>
            <a:spLocks noGrp="1"/>
          </p:cNvSpPr>
          <p:nvPr>
            <p:ph type="sldNum" sz="quarter" idx="12"/>
          </p:nvPr>
        </p:nvSpPr>
        <p:spPr/>
        <p:txBody>
          <a:bodyPr/>
          <a:lstStyle/>
          <a:p>
            <a:fld id="{7DC1BBB0-96F0-4077-A278-0F3FB5C104D3}" type="slidenum">
              <a:rPr lang="en-US" smtClean="0"/>
              <a:t>8</a:t>
            </a:fld>
            <a:endParaRPr lang="en-US"/>
          </a:p>
        </p:txBody>
      </p:sp>
    </p:spTree>
    <p:extLst>
      <p:ext uri="{BB962C8B-B14F-4D97-AF65-F5344CB8AC3E}">
        <p14:creationId xmlns:p14="http://schemas.microsoft.com/office/powerpoint/2010/main" val="404519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6" name="Picture 15">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9" name="Picture 18">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1" name="Straight Connector 20">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6777" cy="6856214"/>
            <a:chOff x="-15736" y="0"/>
            <a:chExt cx="12229962" cy="6856214"/>
          </a:xfrm>
        </p:grpSpPr>
        <p:pic>
          <p:nvPicPr>
            <p:cNvPr id="26" name="Picture 25">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26">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 name="Picture 28">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p:cNvSpPr>
            <a:spLocks noGrp="1"/>
          </p:cNvSpPr>
          <p:nvPr>
            <p:ph type="title"/>
          </p:nvPr>
        </p:nvSpPr>
        <p:spPr>
          <a:xfrm>
            <a:off x="997268" y="982132"/>
            <a:ext cx="4092951" cy="3513668"/>
          </a:xfrm>
        </p:spPr>
        <p:txBody>
          <a:bodyPr vert="horz" lIns="91440" tIns="45720" rIns="91440" bIns="45720" rtlCol="0" anchor="b">
            <a:normAutofit/>
          </a:bodyPr>
          <a:lstStyle/>
          <a:p>
            <a:pPr defTabSz="457200"/>
            <a:r>
              <a:rPr lang="en-US" sz="4800" b="1" dirty="0">
                <a:solidFill>
                  <a:srgbClr val="262626"/>
                </a:solidFill>
                <a:latin typeface="Arial" panose="020B0604020202020204" pitchFamily="34" charset="0"/>
                <a:cs typeface="Arial" panose="020B0604020202020204" pitchFamily="34" charset="0"/>
              </a:rPr>
              <a:t>Transition:  A Process not an Event</a:t>
            </a:r>
          </a:p>
        </p:txBody>
      </p:sp>
      <p:sp>
        <p:nvSpPr>
          <p:cNvPr id="10" name="Text Placeholder 2">
            <a:extLst>
              <a:ext uri="{FF2B5EF4-FFF2-40B4-BE49-F238E27FC236}">
                <a16:creationId xmlns:a16="http://schemas.microsoft.com/office/drawing/2014/main" id="{FD29D0C1-670F-1D5B-2F46-BA05C99F929A}"/>
              </a:ext>
            </a:extLst>
          </p:cNvPr>
          <p:cNvSpPr>
            <a:spLocks noGrp="1"/>
          </p:cNvSpPr>
          <p:nvPr>
            <p:ph type="body" idx="1"/>
          </p:nvPr>
        </p:nvSpPr>
        <p:spPr>
          <a:xfrm>
            <a:off x="997268" y="1481668"/>
            <a:ext cx="4092951" cy="4274896"/>
          </a:xfrm>
        </p:spPr>
        <p:txBody>
          <a:bodyPr vert="horz" lIns="91440" tIns="45720" rIns="91440" bIns="45720" rtlCol="0" anchor="t">
            <a:normAutofit/>
          </a:bodyPr>
          <a:lstStyle/>
          <a:p>
            <a:pPr defTabSz="457200"/>
            <a:endParaRPr lang="en-US" sz="2100" kern="1200" cap="none" dirty="0">
              <a:solidFill>
                <a:srgbClr val="000000"/>
              </a:solidFill>
              <a:effectLst/>
              <a:latin typeface="+mn-lt"/>
              <a:ea typeface="+mn-ea"/>
              <a:cs typeface="+mn-cs"/>
            </a:endParaRPr>
          </a:p>
        </p:txBody>
      </p:sp>
      <p:pic>
        <p:nvPicPr>
          <p:cNvPr id="2" name="Picture 1">
            <a:extLst>
              <a:ext uri="{FF2B5EF4-FFF2-40B4-BE49-F238E27FC236}">
                <a16:creationId xmlns:a16="http://schemas.microsoft.com/office/drawing/2014/main" id="{0DB01611-E03D-6F54-18CF-AF2A34AEF7EA}"/>
              </a:ext>
            </a:extLst>
          </p:cNvPr>
          <p:cNvPicPr>
            <a:picLocks noChangeAspect="1"/>
          </p:cNvPicPr>
          <p:nvPr/>
        </p:nvPicPr>
        <p:blipFill>
          <a:blip r:embed="rId7"/>
          <a:stretch>
            <a:fillRect/>
          </a:stretch>
        </p:blipFill>
        <p:spPr>
          <a:xfrm>
            <a:off x="5417256" y="1891112"/>
            <a:ext cx="5468042" cy="3075773"/>
          </a:xfrm>
          <a:prstGeom prst="rect">
            <a:avLst/>
          </a:prstGeom>
          <a:ln w="57150" cmpd="thickThin">
            <a:solidFill>
              <a:srgbClr val="7F7F7F"/>
            </a:solidFill>
            <a:miter lim="800000"/>
          </a:ln>
        </p:spPr>
      </p:pic>
      <p:sp>
        <p:nvSpPr>
          <p:cNvPr id="5" name="Slide Number Placeholder 4">
            <a:extLst>
              <a:ext uri="{FF2B5EF4-FFF2-40B4-BE49-F238E27FC236}">
                <a16:creationId xmlns:a16="http://schemas.microsoft.com/office/drawing/2014/main" id="{6AF63D2D-862D-2650-624E-8E1C77B54789}"/>
              </a:ext>
            </a:extLst>
          </p:cNvPr>
          <p:cNvSpPr>
            <a:spLocks noGrp="1"/>
          </p:cNvSpPr>
          <p:nvPr>
            <p:ph type="sldNum" sz="quarter" idx="12"/>
          </p:nvPr>
        </p:nvSpPr>
        <p:spPr>
          <a:xfrm>
            <a:off x="10351204" y="5969000"/>
            <a:ext cx="542556" cy="279400"/>
          </a:xfrm>
        </p:spPr>
        <p:txBody>
          <a:bodyPr vert="horz" lIns="91440" tIns="45720" rIns="91440" bIns="45720" rtlCol="0" anchor="ctr">
            <a:normAutofit/>
          </a:bodyPr>
          <a:lstStyle/>
          <a:p>
            <a:pPr defTabSz="914400">
              <a:spcAft>
                <a:spcPts val="600"/>
              </a:spcAft>
            </a:pPr>
            <a:fld id="{7DC1BBB0-96F0-4077-A278-0F3FB5C104D3}" type="slidenum">
              <a:rPr lang="en-US">
                <a:solidFill>
                  <a:srgbClr val="000000"/>
                </a:solidFill>
              </a:rPr>
              <a:pPr defTabSz="914400">
                <a:spcAft>
                  <a:spcPts val="600"/>
                </a:spcAft>
              </a:pPr>
              <a:t>9</a:t>
            </a:fld>
            <a:endParaRPr lang="en-US">
              <a:solidFill>
                <a:srgbClr val="000000"/>
              </a:solidFill>
            </a:endParaRPr>
          </a:p>
        </p:txBody>
      </p:sp>
    </p:spTree>
    <p:extLst>
      <p:ext uri="{BB962C8B-B14F-4D97-AF65-F5344CB8AC3E}">
        <p14:creationId xmlns:p14="http://schemas.microsoft.com/office/powerpoint/2010/main" val="12995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1572</TotalTime>
  <Words>1703</Words>
  <Application>Microsoft Office PowerPoint</Application>
  <PresentationFormat>Custom</PresentationFormat>
  <Paragraphs>299</Paragraphs>
  <Slides>65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Century Gothic</vt:lpstr>
      <vt:lpstr>Garamond</vt:lpstr>
      <vt:lpstr>Times New Roman</vt:lpstr>
      <vt:lpstr>Wingdings</vt:lpstr>
      <vt:lpstr>Organic</vt:lpstr>
      <vt:lpstr>Ethical, Legal, and Social Challenges for Neurodivergent Adults in our Communities: Shifting to a Supported Engagement Model</vt:lpstr>
      <vt:lpstr>Disclosures</vt:lpstr>
      <vt:lpstr>Overview</vt:lpstr>
      <vt:lpstr>“Neurodiversity”</vt:lpstr>
      <vt:lpstr>PowerPoint Presentation</vt:lpstr>
      <vt:lpstr>PowerPoint Presentation</vt:lpstr>
      <vt:lpstr>PowerPoint Presentation</vt:lpstr>
      <vt:lpstr>The Power of Narrative: Their Stories (with permission)</vt:lpstr>
      <vt:lpstr>Transition:  A Process not an Event</vt:lpstr>
      <vt:lpstr>Transition Defined</vt:lpstr>
      <vt:lpstr>Moving from Childhood To Adulthood:   From Entitlement to Eligibility</vt:lpstr>
      <vt:lpstr>What Transition Means</vt:lpstr>
      <vt:lpstr>Systemic Barriers in the Transition Period</vt:lpstr>
      <vt:lpstr>What Happens After Transition?</vt:lpstr>
      <vt:lpstr>PowerPoint Presentation</vt:lpstr>
      <vt:lpstr>PowerPoint Presentation</vt:lpstr>
      <vt:lpstr>          Unmet Needs of Autistic Adults </vt:lpstr>
      <vt:lpstr>Decision Maker Options</vt:lpstr>
      <vt:lpstr>Expanding the Concept of Supported Decision-Making  to Supported Engagement</vt:lpstr>
      <vt:lpstr>Moving from a Biomedical Model to a Psycho-Social Model to Enhance Supported Engagement</vt:lpstr>
      <vt:lpstr>Supported Engagement</vt:lpstr>
      <vt:lpstr>Supported Engagement—What, Why &amp; How</vt:lpstr>
      <vt:lpstr>Individual Engagement</vt:lpstr>
      <vt:lpstr>Healthcare</vt:lpstr>
      <vt:lpstr>Relationships</vt:lpstr>
      <vt:lpstr>Self Care</vt:lpstr>
      <vt:lpstr>Local Community Engagement</vt:lpstr>
      <vt:lpstr>Spirituality</vt:lpstr>
      <vt:lpstr>PowerPoint Presentation</vt:lpstr>
      <vt:lpstr>Housing</vt:lpstr>
      <vt:lpstr>Employment</vt:lpstr>
      <vt:lpstr>Broader Civic Engagement</vt:lpstr>
      <vt:lpstr>Advocacy</vt:lpstr>
      <vt:lpstr>Policy-making</vt:lpstr>
      <vt:lpstr>PowerPoint Presentation</vt:lpstr>
      <vt:lpstr>Political Process</vt:lpstr>
      <vt:lpstr>PowerPoint Presentation</vt:lpstr>
      <vt:lpstr>A Closer Look at a few Examples</vt:lpstr>
      <vt:lpstr>Employment</vt:lpstr>
      <vt:lpstr>PowerPoint Presentation</vt:lpstr>
      <vt:lpstr>PowerPoint Presentation</vt:lpstr>
      <vt:lpstr>Why Employment Matters</vt:lpstr>
      <vt:lpstr>Self-Care</vt:lpstr>
      <vt:lpstr>Masking</vt:lpstr>
      <vt:lpstr>More common in:</vt:lpstr>
      <vt:lpstr>Forms</vt:lpstr>
      <vt:lpstr>PowerPoint Presentation</vt:lpstr>
      <vt:lpstr>The “Cost of Unmasking”</vt:lpstr>
      <vt:lpstr>The Cost of Masking</vt:lpstr>
      <vt:lpstr>PowerPoint Presentation</vt:lpstr>
      <vt:lpstr>PowerPoint Presentation</vt:lpstr>
      <vt:lpstr>Housing</vt:lpstr>
      <vt:lpstr>PowerPoint Presentation</vt:lpstr>
      <vt:lpstr>Housing</vt:lpstr>
      <vt:lpstr>Housing for Autistic Adults</vt:lpstr>
      <vt:lpstr>PowerPoint Presentation</vt:lpstr>
      <vt:lpstr>Sexual &amp; Reproductive Health</vt:lpstr>
      <vt:lpstr>Sexual Health &amp; Well Being</vt:lpstr>
      <vt:lpstr>Issues Related to Sexual Health &amp; Well Being</vt:lpstr>
      <vt:lpstr>Sex Education</vt:lpstr>
      <vt:lpstr>Pregnancy &amp; Parenting</vt:lpstr>
      <vt:lpstr>What Can be Done?</vt:lpstr>
      <vt:lpstr>What Can be Done?</vt:lpstr>
      <vt:lpstr>Conclusion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Challenges of Transition for Adolescents and Young Adults with Autism</dc:title>
  <dc:creator>Elster, Nanette</dc:creator>
  <cp:lastModifiedBy>Spinelli, Mia Lucia</cp:lastModifiedBy>
  <cp:revision>30</cp:revision>
  <dcterms:created xsi:type="dcterms:W3CDTF">2022-10-18T14:34:18Z</dcterms:created>
  <dcterms:modified xsi:type="dcterms:W3CDTF">2024-04-26T14:14:37Z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